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62" r:id="rId5"/>
    <p:sldId id="258" r:id="rId6"/>
    <p:sldId id="260" r:id="rId7"/>
    <p:sldId id="261" r:id="rId8"/>
    <p:sldId id="266" r:id="rId9"/>
    <p:sldId id="276" r:id="rId10"/>
    <p:sldId id="279" r:id="rId11"/>
    <p:sldId id="277" r:id="rId12"/>
    <p:sldId id="278" r:id="rId13"/>
    <p:sldId id="27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C6C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86432" autoAdjust="0"/>
  </p:normalViewPr>
  <p:slideViewPr>
    <p:cSldViewPr snapToGrid="0">
      <p:cViewPr varScale="1">
        <p:scale>
          <a:sx n="66" d="100"/>
          <a:sy n="66" d="100"/>
        </p:scale>
        <p:origin x="680" y="4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3154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jay adem" userId="def1786b8e1dd7b0" providerId="LiveId" clId="{0CA05483-4E64-404E-9DD9-436B00054B2E}"/>
    <pc:docChg chg="undo custSel addSld modSld sldOrd modMainMaster">
      <pc:chgData name="vijay adem" userId="def1786b8e1dd7b0" providerId="LiveId" clId="{0CA05483-4E64-404E-9DD9-436B00054B2E}" dt="2023-01-17T08:13:01.943" v="421" actId="14100"/>
      <pc:docMkLst>
        <pc:docMk/>
      </pc:docMkLst>
      <pc:sldChg chg="modSp mod modTransition">
        <pc:chgData name="vijay adem" userId="def1786b8e1dd7b0" providerId="LiveId" clId="{0CA05483-4E64-404E-9DD9-436B00054B2E}" dt="2023-01-07T04:41:07.842" v="413" actId="20577"/>
        <pc:sldMkLst>
          <pc:docMk/>
          <pc:sldMk cId="3109501799" sldId="258"/>
        </pc:sldMkLst>
        <pc:spChg chg="mod">
          <ac:chgData name="vijay adem" userId="def1786b8e1dd7b0" providerId="LiveId" clId="{0CA05483-4E64-404E-9DD9-436B00054B2E}" dt="2023-01-07T04:41:07.842" v="413" actId="20577"/>
          <ac:spMkLst>
            <pc:docMk/>
            <pc:sldMk cId="3109501799" sldId="258"/>
            <ac:spMk id="22" creationId="{DE8C90FB-D695-6474-5556-337D175E322C}"/>
          </ac:spMkLst>
        </pc:spChg>
      </pc:sldChg>
      <pc:sldChg chg="delSp modSp mod modTransition">
        <pc:chgData name="vijay adem" userId="def1786b8e1dd7b0" providerId="LiveId" clId="{0CA05483-4E64-404E-9DD9-436B00054B2E}" dt="2023-01-06T12:57:22.589" v="380"/>
        <pc:sldMkLst>
          <pc:docMk/>
          <pc:sldMk cId="1968899" sldId="260"/>
        </pc:sldMkLst>
        <pc:spChg chg="del mod">
          <ac:chgData name="vijay adem" userId="def1786b8e1dd7b0" providerId="LiveId" clId="{0CA05483-4E64-404E-9DD9-436B00054B2E}" dt="2023-01-06T12:30:40.054" v="3" actId="21"/>
          <ac:spMkLst>
            <pc:docMk/>
            <pc:sldMk cId="1968899" sldId="260"/>
            <ac:spMk id="19" creationId="{65EC8A42-193D-43A9-B162-8977ADBDB35A}"/>
          </ac:spMkLst>
        </pc:spChg>
        <pc:spChg chg="del">
          <ac:chgData name="vijay adem" userId="def1786b8e1dd7b0" providerId="LiveId" clId="{0CA05483-4E64-404E-9DD9-436B00054B2E}" dt="2023-01-06T12:30:34.212" v="1" actId="478"/>
          <ac:spMkLst>
            <pc:docMk/>
            <pc:sldMk cId="1968899" sldId="260"/>
            <ac:spMk id="20" creationId="{3DD70FC9-BBF2-4AF1-9A64-0FB9216835C5}"/>
          </ac:spMkLst>
        </pc:spChg>
        <pc:spChg chg="del">
          <ac:chgData name="vijay adem" userId="def1786b8e1dd7b0" providerId="LiveId" clId="{0CA05483-4E64-404E-9DD9-436B00054B2E}" dt="2023-01-06T12:30:49.998" v="4" actId="21"/>
          <ac:spMkLst>
            <pc:docMk/>
            <pc:sldMk cId="1968899" sldId="260"/>
            <ac:spMk id="41" creationId="{0B1681CB-9789-4D10-B109-32AB0A0751E0}"/>
          </ac:spMkLst>
        </pc:spChg>
      </pc:sldChg>
      <pc:sldChg chg="delSp modSp mod modTransition">
        <pc:chgData name="vijay adem" userId="def1786b8e1dd7b0" providerId="LiveId" clId="{0CA05483-4E64-404E-9DD9-436B00054B2E}" dt="2023-01-06T12:57:22.589" v="380"/>
        <pc:sldMkLst>
          <pc:docMk/>
          <pc:sldMk cId="2011919857" sldId="261"/>
        </pc:sldMkLst>
        <pc:spChg chg="del">
          <ac:chgData name="vijay adem" userId="def1786b8e1dd7b0" providerId="LiveId" clId="{0CA05483-4E64-404E-9DD9-436B00054B2E}" dt="2023-01-06T12:31:13.144" v="6" actId="21"/>
          <ac:spMkLst>
            <pc:docMk/>
            <pc:sldMk cId="2011919857" sldId="261"/>
            <ac:spMk id="3" creationId="{7B218AC5-F86F-4C67-A6CE-942AB696BD82}"/>
          </ac:spMkLst>
        </pc:spChg>
        <pc:spChg chg="del">
          <ac:chgData name="vijay adem" userId="def1786b8e1dd7b0" providerId="LiveId" clId="{0CA05483-4E64-404E-9DD9-436B00054B2E}" dt="2023-01-06T12:30:57.867" v="5" actId="478"/>
          <ac:spMkLst>
            <pc:docMk/>
            <pc:sldMk cId="2011919857" sldId="261"/>
            <ac:spMk id="4" creationId="{EBF20B7A-39DA-4D7C-96BB-B2A9565A4D72}"/>
          </ac:spMkLst>
        </pc:spChg>
        <pc:spChg chg="mod">
          <ac:chgData name="vijay adem" userId="def1786b8e1dd7b0" providerId="LiveId" clId="{0CA05483-4E64-404E-9DD9-436B00054B2E}" dt="2023-01-06T12:39:58.939" v="285" actId="20577"/>
          <ac:spMkLst>
            <pc:docMk/>
            <pc:sldMk cId="2011919857" sldId="261"/>
            <ac:spMk id="39" creationId="{2B0040E8-BBFE-4B5E-9ADF-88F6C234CBAB}"/>
          </ac:spMkLst>
        </pc:spChg>
        <pc:spChg chg="del">
          <ac:chgData name="vijay adem" userId="def1786b8e1dd7b0" providerId="LiveId" clId="{0CA05483-4E64-404E-9DD9-436B00054B2E}" dt="2023-01-06T12:31:22.973" v="7" actId="21"/>
          <ac:spMkLst>
            <pc:docMk/>
            <pc:sldMk cId="2011919857" sldId="261"/>
            <ac:spMk id="44" creationId="{1D14AAB3-2E60-4AAE-8C5D-843AD9A98BE6}"/>
          </ac:spMkLst>
        </pc:spChg>
      </pc:sldChg>
      <pc:sldChg chg="modTransition">
        <pc:chgData name="vijay adem" userId="def1786b8e1dd7b0" providerId="LiveId" clId="{0CA05483-4E64-404E-9DD9-436B00054B2E}" dt="2023-01-06T12:57:22.589" v="380"/>
        <pc:sldMkLst>
          <pc:docMk/>
          <pc:sldMk cId="3716496139" sldId="262"/>
        </pc:sldMkLst>
      </pc:sldChg>
      <pc:sldChg chg="delSp mod modTransition">
        <pc:chgData name="vijay adem" userId="def1786b8e1dd7b0" providerId="LiveId" clId="{0CA05483-4E64-404E-9DD9-436B00054B2E}" dt="2023-01-06T12:57:22.589" v="380"/>
        <pc:sldMkLst>
          <pc:docMk/>
          <pc:sldMk cId="4086334256" sldId="266"/>
        </pc:sldMkLst>
        <pc:spChg chg="del">
          <ac:chgData name="vijay adem" userId="def1786b8e1dd7b0" providerId="LiveId" clId="{0CA05483-4E64-404E-9DD9-436B00054B2E}" dt="2023-01-06T12:31:42.352" v="10" actId="21"/>
          <ac:spMkLst>
            <pc:docMk/>
            <pc:sldMk cId="4086334256" sldId="266"/>
            <ac:spMk id="18" creationId="{730335FD-83D9-40F9-BCF7-E66D50AA1D11}"/>
          </ac:spMkLst>
        </pc:spChg>
        <pc:spChg chg="del">
          <ac:chgData name="vijay adem" userId="def1786b8e1dd7b0" providerId="LiveId" clId="{0CA05483-4E64-404E-9DD9-436B00054B2E}" dt="2023-01-06T12:31:29.608" v="8" actId="21"/>
          <ac:spMkLst>
            <pc:docMk/>
            <pc:sldMk cId="4086334256" sldId="266"/>
            <ac:spMk id="43" creationId="{202891BF-DCB2-480A-BAB9-0C3CDD92BCF0}"/>
          </ac:spMkLst>
        </pc:spChg>
        <pc:spChg chg="del">
          <ac:chgData name="vijay adem" userId="def1786b8e1dd7b0" providerId="LiveId" clId="{0CA05483-4E64-404E-9DD9-436B00054B2E}" dt="2023-01-06T12:31:36.280" v="9" actId="21"/>
          <ac:spMkLst>
            <pc:docMk/>
            <pc:sldMk cId="4086334256" sldId="266"/>
            <ac:spMk id="44" creationId="{99A1ED1C-790E-44E3-B2F4-DE91FE038861}"/>
          </ac:spMkLst>
        </pc:spChg>
      </pc:sldChg>
      <pc:sldChg chg="addSp delSp modSp mod modTransition">
        <pc:chgData name="vijay adem" userId="def1786b8e1dd7b0" providerId="LiveId" clId="{0CA05483-4E64-404E-9DD9-436B00054B2E}" dt="2023-01-06T12:57:22.589" v="380"/>
        <pc:sldMkLst>
          <pc:docMk/>
          <pc:sldMk cId="2806944598" sldId="275"/>
        </pc:sldMkLst>
        <pc:spChg chg="add del mod">
          <ac:chgData name="vijay adem" userId="def1786b8e1dd7b0" providerId="LiveId" clId="{0CA05483-4E64-404E-9DD9-436B00054B2E}" dt="2023-01-06T12:32:47.176" v="23" actId="478"/>
          <ac:spMkLst>
            <pc:docMk/>
            <pc:sldMk cId="2806944598" sldId="275"/>
            <ac:spMk id="3" creationId="{CFA97AB0-06EC-C036-F41E-194E4A093CE4}"/>
          </ac:spMkLst>
        </pc:spChg>
        <pc:spChg chg="del mod">
          <ac:chgData name="vijay adem" userId="def1786b8e1dd7b0" providerId="LiveId" clId="{0CA05483-4E64-404E-9DD9-436B00054B2E}" dt="2023-01-06T12:32:41.984" v="22" actId="21"/>
          <ac:spMkLst>
            <pc:docMk/>
            <pc:sldMk cId="2806944598" sldId="275"/>
            <ac:spMk id="9" creationId="{54B54C36-E55C-4D10-96EB-21DBB6481D7E}"/>
          </ac:spMkLst>
        </pc:spChg>
        <pc:spChg chg="del">
          <ac:chgData name="vijay adem" userId="def1786b8e1dd7b0" providerId="LiveId" clId="{0CA05483-4E64-404E-9DD9-436B00054B2E}" dt="2023-01-06T12:32:29.095" v="19" actId="21"/>
          <ac:spMkLst>
            <pc:docMk/>
            <pc:sldMk cId="2806944598" sldId="275"/>
            <ac:spMk id="14" creationId="{A6332EFB-A5F4-469F-9C70-AB8197068B1A}"/>
          </ac:spMkLst>
        </pc:spChg>
        <pc:spChg chg="del">
          <ac:chgData name="vijay adem" userId="def1786b8e1dd7b0" providerId="LiveId" clId="{0CA05483-4E64-404E-9DD9-436B00054B2E}" dt="2023-01-06T12:32:25.647" v="18" actId="21"/>
          <ac:spMkLst>
            <pc:docMk/>
            <pc:sldMk cId="2806944598" sldId="275"/>
            <ac:spMk id="21" creationId="{3C259BDD-35DF-471C-9AF0-858004861761}"/>
          </ac:spMkLst>
        </pc:spChg>
        <pc:spChg chg="del">
          <ac:chgData name="vijay adem" userId="def1786b8e1dd7b0" providerId="LiveId" clId="{0CA05483-4E64-404E-9DD9-436B00054B2E}" dt="2023-01-06T12:32:34.967" v="20" actId="21"/>
          <ac:spMkLst>
            <pc:docMk/>
            <pc:sldMk cId="2806944598" sldId="275"/>
            <ac:spMk id="22" creationId="{D185F1A6-517F-4333-A04B-A1833CCBA402}"/>
          </ac:spMkLst>
        </pc:spChg>
      </pc:sldChg>
      <pc:sldChg chg="delSp mod modTransition">
        <pc:chgData name="vijay adem" userId="def1786b8e1dd7b0" providerId="LiveId" clId="{0CA05483-4E64-404E-9DD9-436B00054B2E}" dt="2023-01-06T12:57:22.589" v="380"/>
        <pc:sldMkLst>
          <pc:docMk/>
          <pc:sldMk cId="3406725469" sldId="276"/>
        </pc:sldMkLst>
        <pc:spChg chg="del">
          <ac:chgData name="vijay adem" userId="def1786b8e1dd7b0" providerId="LiveId" clId="{0CA05483-4E64-404E-9DD9-436B00054B2E}" dt="2023-01-06T12:31:50.540" v="11" actId="21"/>
          <ac:spMkLst>
            <pc:docMk/>
            <pc:sldMk cId="3406725469" sldId="276"/>
            <ac:spMk id="7" creationId="{57CC6CCB-239B-3AF3-A13F-5E6277A9B54A}"/>
          </ac:spMkLst>
        </pc:spChg>
        <pc:spChg chg="del">
          <ac:chgData name="vijay adem" userId="def1786b8e1dd7b0" providerId="LiveId" clId="{0CA05483-4E64-404E-9DD9-436B00054B2E}" dt="2023-01-06T12:31:56.080" v="12" actId="21"/>
          <ac:spMkLst>
            <pc:docMk/>
            <pc:sldMk cId="3406725469" sldId="276"/>
            <ac:spMk id="8" creationId="{0104DAE0-F105-80BC-122A-DA895DE6E770}"/>
          </ac:spMkLst>
        </pc:spChg>
        <pc:spChg chg="del">
          <ac:chgData name="vijay adem" userId="def1786b8e1dd7b0" providerId="LiveId" clId="{0CA05483-4E64-404E-9DD9-436B00054B2E}" dt="2023-01-06T12:31:59.978" v="13" actId="21"/>
          <ac:spMkLst>
            <pc:docMk/>
            <pc:sldMk cId="3406725469" sldId="276"/>
            <ac:spMk id="9" creationId="{38AAF2CD-F205-402C-5AC9-6324EA38A955}"/>
          </ac:spMkLst>
        </pc:spChg>
      </pc:sldChg>
      <pc:sldChg chg="delSp mod modTransition">
        <pc:chgData name="vijay adem" userId="def1786b8e1dd7b0" providerId="LiveId" clId="{0CA05483-4E64-404E-9DD9-436B00054B2E}" dt="2023-01-06T12:57:22.589" v="380"/>
        <pc:sldMkLst>
          <pc:docMk/>
          <pc:sldMk cId="1491826316" sldId="277"/>
        </pc:sldMkLst>
        <pc:spChg chg="del">
          <ac:chgData name="vijay adem" userId="def1786b8e1dd7b0" providerId="LiveId" clId="{0CA05483-4E64-404E-9DD9-436B00054B2E}" dt="2023-01-06T12:32:06.094" v="14" actId="21"/>
          <ac:spMkLst>
            <pc:docMk/>
            <pc:sldMk cId="1491826316" sldId="277"/>
            <ac:spMk id="7" creationId="{A0935C1D-7B91-A47F-3F3C-4105BDE90FEC}"/>
          </ac:spMkLst>
        </pc:spChg>
      </pc:sldChg>
      <pc:sldChg chg="addSp delSp modSp mod modTransition">
        <pc:chgData name="vijay adem" userId="def1786b8e1dd7b0" providerId="LiveId" clId="{0CA05483-4E64-404E-9DD9-436B00054B2E}" dt="2023-01-07T04:11:13.078" v="383" actId="20577"/>
        <pc:sldMkLst>
          <pc:docMk/>
          <pc:sldMk cId="3261994169" sldId="278"/>
        </pc:sldMkLst>
        <pc:spChg chg="mod">
          <ac:chgData name="vijay adem" userId="def1786b8e1dd7b0" providerId="LiveId" clId="{0CA05483-4E64-404E-9DD9-436B00054B2E}" dt="2023-01-06T12:53:16.255" v="310" actId="1076"/>
          <ac:spMkLst>
            <pc:docMk/>
            <pc:sldMk cId="3261994169" sldId="278"/>
            <ac:spMk id="2" creationId="{0D5E3B42-BD70-3F41-D649-35F793815E3E}"/>
          </ac:spMkLst>
        </pc:spChg>
        <pc:spChg chg="add mod">
          <ac:chgData name="vijay adem" userId="def1786b8e1dd7b0" providerId="LiveId" clId="{0CA05483-4E64-404E-9DD9-436B00054B2E}" dt="2023-01-07T04:11:13.078" v="383" actId="20577"/>
          <ac:spMkLst>
            <pc:docMk/>
            <pc:sldMk cId="3261994169" sldId="278"/>
            <ac:spMk id="3" creationId="{E978D533-EB1F-D542-3C3E-728892DC7165}"/>
          </ac:spMkLst>
        </pc:spChg>
        <pc:spChg chg="del">
          <ac:chgData name="vijay adem" userId="def1786b8e1dd7b0" providerId="LiveId" clId="{0CA05483-4E64-404E-9DD9-436B00054B2E}" dt="2023-01-06T12:32:11.191" v="15" actId="21"/>
          <ac:spMkLst>
            <pc:docMk/>
            <pc:sldMk cId="3261994169" sldId="278"/>
            <ac:spMk id="7" creationId="{95D345D8-BF85-D99C-3EB3-2F1C742A57A8}"/>
          </ac:spMkLst>
        </pc:spChg>
        <pc:spChg chg="del">
          <ac:chgData name="vijay adem" userId="def1786b8e1dd7b0" providerId="LiveId" clId="{0CA05483-4E64-404E-9DD9-436B00054B2E}" dt="2023-01-06T12:32:19.456" v="17" actId="21"/>
          <ac:spMkLst>
            <pc:docMk/>
            <pc:sldMk cId="3261994169" sldId="278"/>
            <ac:spMk id="8" creationId="{5B991FA3-C0CA-4F85-0167-2D990B1D2E9A}"/>
          </ac:spMkLst>
        </pc:spChg>
        <pc:spChg chg="del">
          <ac:chgData name="vijay adem" userId="def1786b8e1dd7b0" providerId="LiveId" clId="{0CA05483-4E64-404E-9DD9-436B00054B2E}" dt="2023-01-06T12:32:14.760" v="16" actId="21"/>
          <ac:spMkLst>
            <pc:docMk/>
            <pc:sldMk cId="3261994169" sldId="278"/>
            <ac:spMk id="9" creationId="{7649A8B7-D8F2-B60B-0F25-C023DC5CCC06}"/>
          </ac:spMkLst>
        </pc:spChg>
      </pc:sldChg>
      <pc:sldChg chg="addSp delSp modSp new mod ord modTransition">
        <pc:chgData name="vijay adem" userId="def1786b8e1dd7b0" providerId="LiveId" clId="{0CA05483-4E64-404E-9DD9-436B00054B2E}" dt="2023-01-17T08:13:01.943" v="421" actId="14100"/>
        <pc:sldMkLst>
          <pc:docMk/>
          <pc:sldMk cId="108971671" sldId="279"/>
        </pc:sldMkLst>
        <pc:spChg chg="mod">
          <ac:chgData name="vijay adem" userId="def1786b8e1dd7b0" providerId="LiveId" clId="{0CA05483-4E64-404E-9DD9-436B00054B2E}" dt="2023-01-06T12:33:53.219" v="39" actId="1076"/>
          <ac:spMkLst>
            <pc:docMk/>
            <pc:sldMk cId="108971671" sldId="279"/>
            <ac:spMk id="2" creationId="{0D75995F-F544-933E-7DA2-5ED44B5EA9B3}"/>
          </ac:spMkLst>
        </pc:spChg>
        <pc:spChg chg="del">
          <ac:chgData name="vijay adem" userId="def1786b8e1dd7b0" providerId="LiveId" clId="{0CA05483-4E64-404E-9DD9-436B00054B2E}" dt="2023-01-06T12:33:57.827" v="40" actId="478"/>
          <ac:spMkLst>
            <pc:docMk/>
            <pc:sldMk cId="108971671" sldId="279"/>
            <ac:spMk id="3" creationId="{0CAADA97-063F-969F-6F85-AE4DC576C8F0}"/>
          </ac:spMkLst>
        </pc:spChg>
        <pc:spChg chg="del">
          <ac:chgData name="vijay adem" userId="def1786b8e1dd7b0" providerId="LiveId" clId="{0CA05483-4E64-404E-9DD9-436B00054B2E}" dt="2023-01-06T12:33:57.827" v="40" actId="478"/>
          <ac:spMkLst>
            <pc:docMk/>
            <pc:sldMk cId="108971671" sldId="279"/>
            <ac:spMk id="4" creationId="{C735C559-92AE-EEBC-E90B-5CA78A502375}"/>
          </ac:spMkLst>
        </pc:spChg>
        <pc:spChg chg="del">
          <ac:chgData name="vijay adem" userId="def1786b8e1dd7b0" providerId="LiveId" clId="{0CA05483-4E64-404E-9DD9-436B00054B2E}" dt="2023-01-06T12:33:57.827" v="40" actId="478"/>
          <ac:spMkLst>
            <pc:docMk/>
            <pc:sldMk cId="108971671" sldId="279"/>
            <ac:spMk id="5" creationId="{801660BB-3230-9C47-DB2D-E1B16AB34D7C}"/>
          </ac:spMkLst>
        </pc:spChg>
        <pc:spChg chg="del">
          <ac:chgData name="vijay adem" userId="def1786b8e1dd7b0" providerId="LiveId" clId="{0CA05483-4E64-404E-9DD9-436B00054B2E}" dt="2023-01-06T12:33:57.827" v="40" actId="478"/>
          <ac:spMkLst>
            <pc:docMk/>
            <pc:sldMk cId="108971671" sldId="279"/>
            <ac:spMk id="6" creationId="{903B0059-95A8-4BDA-327E-0919CAC38734}"/>
          </ac:spMkLst>
        </pc:spChg>
        <pc:picChg chg="add mod">
          <ac:chgData name="vijay adem" userId="def1786b8e1dd7b0" providerId="LiveId" clId="{0CA05483-4E64-404E-9DD9-436B00054B2E}" dt="2023-01-17T08:13:01.943" v="421" actId="14100"/>
          <ac:picMkLst>
            <pc:docMk/>
            <pc:sldMk cId="108971671" sldId="279"/>
            <ac:picMk id="4" creationId="{5F60671A-5CA1-19CC-2EE5-A040BADCDE5A}"/>
          </ac:picMkLst>
        </pc:picChg>
        <pc:picChg chg="add del mod">
          <ac:chgData name="vijay adem" userId="def1786b8e1dd7b0" providerId="LiveId" clId="{0CA05483-4E64-404E-9DD9-436B00054B2E}" dt="2023-01-06T12:35:48.947" v="56" actId="21"/>
          <ac:picMkLst>
            <pc:docMk/>
            <pc:sldMk cId="108971671" sldId="279"/>
            <ac:picMk id="11" creationId="{33622065-B494-D270-5E69-2DDA4E4A9C12}"/>
          </ac:picMkLst>
        </pc:picChg>
        <pc:picChg chg="add del mod modCrop">
          <ac:chgData name="vijay adem" userId="def1786b8e1dd7b0" providerId="LiveId" clId="{0CA05483-4E64-404E-9DD9-436B00054B2E}" dt="2023-01-17T08:12:25.731" v="414" actId="21"/>
          <ac:picMkLst>
            <pc:docMk/>
            <pc:sldMk cId="108971671" sldId="279"/>
            <ac:picMk id="13" creationId="{6F88FDB0-373A-9224-7D70-26E6F8D7FBAA}"/>
          </ac:picMkLst>
        </pc:picChg>
      </pc:sldChg>
      <pc:sldMasterChg chg="modTransition modSldLayout">
        <pc:chgData name="vijay adem" userId="def1786b8e1dd7b0" providerId="LiveId" clId="{0CA05483-4E64-404E-9DD9-436B00054B2E}" dt="2023-01-06T12:57:22.589" v="380"/>
        <pc:sldMasterMkLst>
          <pc:docMk/>
          <pc:sldMasterMk cId="1322357190" sldId="2147483648"/>
        </pc:sldMasterMkLst>
        <pc:sldLayoutChg chg="modTransition">
          <pc:chgData name="vijay adem" userId="def1786b8e1dd7b0" providerId="LiveId" clId="{0CA05483-4E64-404E-9DD9-436B00054B2E}" dt="2023-01-06T12:57:22.589" v="380"/>
          <pc:sldLayoutMkLst>
            <pc:docMk/>
            <pc:sldMasterMk cId="1322357190" sldId="2147483648"/>
            <pc:sldLayoutMk cId="3408032896" sldId="2147483649"/>
          </pc:sldLayoutMkLst>
        </pc:sldLayoutChg>
        <pc:sldLayoutChg chg="modTransition">
          <pc:chgData name="vijay adem" userId="def1786b8e1dd7b0" providerId="LiveId" clId="{0CA05483-4E64-404E-9DD9-436B00054B2E}" dt="2023-01-06T12:57:22.589" v="380"/>
          <pc:sldLayoutMkLst>
            <pc:docMk/>
            <pc:sldMasterMk cId="1322357190" sldId="2147483648"/>
            <pc:sldLayoutMk cId="2260922238" sldId="2147483650"/>
          </pc:sldLayoutMkLst>
        </pc:sldLayoutChg>
        <pc:sldLayoutChg chg="modTransition">
          <pc:chgData name="vijay adem" userId="def1786b8e1dd7b0" providerId="LiveId" clId="{0CA05483-4E64-404E-9DD9-436B00054B2E}" dt="2023-01-06T12:57:22.589" v="380"/>
          <pc:sldLayoutMkLst>
            <pc:docMk/>
            <pc:sldMasterMk cId="1322357190" sldId="2147483648"/>
            <pc:sldLayoutMk cId="2074144488" sldId="2147483651"/>
          </pc:sldLayoutMkLst>
        </pc:sldLayoutChg>
        <pc:sldLayoutChg chg="modTransition">
          <pc:chgData name="vijay adem" userId="def1786b8e1dd7b0" providerId="LiveId" clId="{0CA05483-4E64-404E-9DD9-436B00054B2E}" dt="2023-01-06T12:57:22.589" v="380"/>
          <pc:sldLayoutMkLst>
            <pc:docMk/>
            <pc:sldMasterMk cId="1322357190" sldId="2147483648"/>
            <pc:sldLayoutMk cId="3391310452" sldId="2147483652"/>
          </pc:sldLayoutMkLst>
        </pc:sldLayoutChg>
        <pc:sldLayoutChg chg="modTransition">
          <pc:chgData name="vijay adem" userId="def1786b8e1dd7b0" providerId="LiveId" clId="{0CA05483-4E64-404E-9DD9-436B00054B2E}" dt="2023-01-06T12:57:22.589" v="380"/>
          <pc:sldLayoutMkLst>
            <pc:docMk/>
            <pc:sldMasterMk cId="1322357190" sldId="2147483648"/>
            <pc:sldLayoutMk cId="3641324145" sldId="2147483653"/>
          </pc:sldLayoutMkLst>
        </pc:sldLayoutChg>
        <pc:sldLayoutChg chg="modTransition">
          <pc:chgData name="vijay adem" userId="def1786b8e1dd7b0" providerId="LiveId" clId="{0CA05483-4E64-404E-9DD9-436B00054B2E}" dt="2023-01-06T12:57:22.589" v="380"/>
          <pc:sldLayoutMkLst>
            <pc:docMk/>
            <pc:sldMasterMk cId="1322357190" sldId="2147483648"/>
            <pc:sldLayoutMk cId="2319137910" sldId="2147483654"/>
          </pc:sldLayoutMkLst>
        </pc:sldLayoutChg>
        <pc:sldLayoutChg chg="modTransition">
          <pc:chgData name="vijay adem" userId="def1786b8e1dd7b0" providerId="LiveId" clId="{0CA05483-4E64-404E-9DD9-436B00054B2E}" dt="2023-01-06T12:57:22.589" v="380"/>
          <pc:sldLayoutMkLst>
            <pc:docMk/>
            <pc:sldMasterMk cId="1322357190" sldId="2147483648"/>
            <pc:sldLayoutMk cId="4250547272" sldId="2147483655"/>
          </pc:sldLayoutMkLst>
        </pc:sldLayoutChg>
        <pc:sldLayoutChg chg="modTransition">
          <pc:chgData name="vijay adem" userId="def1786b8e1dd7b0" providerId="LiveId" clId="{0CA05483-4E64-404E-9DD9-436B00054B2E}" dt="2023-01-06T12:57:22.589" v="380"/>
          <pc:sldLayoutMkLst>
            <pc:docMk/>
            <pc:sldMasterMk cId="1322357190" sldId="2147483648"/>
            <pc:sldLayoutMk cId="2385285123" sldId="2147483656"/>
          </pc:sldLayoutMkLst>
        </pc:sldLayoutChg>
        <pc:sldLayoutChg chg="modTransition">
          <pc:chgData name="vijay adem" userId="def1786b8e1dd7b0" providerId="LiveId" clId="{0CA05483-4E64-404E-9DD9-436B00054B2E}" dt="2023-01-06T12:57:22.589" v="380"/>
          <pc:sldLayoutMkLst>
            <pc:docMk/>
            <pc:sldMasterMk cId="1322357190" sldId="2147483648"/>
            <pc:sldLayoutMk cId="3078761954" sldId="2147483657"/>
          </pc:sldLayoutMkLst>
        </pc:sldLayoutChg>
        <pc:sldLayoutChg chg="modTransition">
          <pc:chgData name="vijay adem" userId="def1786b8e1dd7b0" providerId="LiveId" clId="{0CA05483-4E64-404E-9DD9-436B00054B2E}" dt="2023-01-06T12:57:22.589" v="380"/>
          <pc:sldLayoutMkLst>
            <pc:docMk/>
            <pc:sldMasterMk cId="1322357190" sldId="2147483648"/>
            <pc:sldLayoutMk cId="2608075937" sldId="2147483658"/>
          </pc:sldLayoutMkLst>
        </pc:sldLayoutChg>
        <pc:sldLayoutChg chg="modTransition">
          <pc:chgData name="vijay adem" userId="def1786b8e1dd7b0" providerId="LiveId" clId="{0CA05483-4E64-404E-9DD9-436B00054B2E}" dt="2023-01-06T12:57:22.589" v="380"/>
          <pc:sldLayoutMkLst>
            <pc:docMk/>
            <pc:sldMasterMk cId="1322357190" sldId="2147483648"/>
            <pc:sldLayoutMk cId="327214261" sldId="2147483659"/>
          </pc:sldLayoutMkLst>
        </pc:sldLayoutChg>
        <pc:sldLayoutChg chg="modTransition">
          <pc:chgData name="vijay adem" userId="def1786b8e1dd7b0" providerId="LiveId" clId="{0CA05483-4E64-404E-9DD9-436B00054B2E}" dt="2023-01-06T12:57:22.589" v="380"/>
          <pc:sldLayoutMkLst>
            <pc:docMk/>
            <pc:sldMasterMk cId="1322357190" sldId="2147483648"/>
            <pc:sldLayoutMk cId="858706782" sldId="2147483660"/>
          </pc:sldLayoutMkLst>
        </pc:sldLayoutChg>
        <pc:sldLayoutChg chg="modTransition">
          <pc:chgData name="vijay adem" userId="def1786b8e1dd7b0" providerId="LiveId" clId="{0CA05483-4E64-404E-9DD9-436B00054B2E}" dt="2023-01-06T12:57:22.589" v="380"/>
          <pc:sldLayoutMkLst>
            <pc:docMk/>
            <pc:sldMasterMk cId="1322357190" sldId="2147483648"/>
            <pc:sldLayoutMk cId="2422514228" sldId="2147483661"/>
          </pc:sldLayoutMkLst>
        </pc:sldLayoutChg>
        <pc:sldLayoutChg chg="modTransition">
          <pc:chgData name="vijay adem" userId="def1786b8e1dd7b0" providerId="LiveId" clId="{0CA05483-4E64-404E-9DD9-436B00054B2E}" dt="2023-01-06T12:57:22.589" v="380"/>
          <pc:sldLayoutMkLst>
            <pc:docMk/>
            <pc:sldMasterMk cId="1322357190" sldId="2147483648"/>
            <pc:sldLayoutMk cId="1691548132" sldId="2147483662"/>
          </pc:sldLayoutMkLst>
        </pc:sldLayoutChg>
        <pc:sldLayoutChg chg="modTransition">
          <pc:chgData name="vijay adem" userId="def1786b8e1dd7b0" providerId="LiveId" clId="{0CA05483-4E64-404E-9DD9-436B00054B2E}" dt="2023-01-06T12:57:22.589" v="380"/>
          <pc:sldLayoutMkLst>
            <pc:docMk/>
            <pc:sldMasterMk cId="1322357190" sldId="2147483648"/>
            <pc:sldLayoutMk cId="1036791039" sldId="2147483663"/>
          </pc:sldLayoutMkLst>
        </pc:sldLayoutChg>
        <pc:sldLayoutChg chg="modTransition">
          <pc:chgData name="vijay adem" userId="def1786b8e1dd7b0" providerId="LiveId" clId="{0CA05483-4E64-404E-9DD9-436B00054B2E}" dt="2023-01-06T12:57:22.589" v="380"/>
          <pc:sldLayoutMkLst>
            <pc:docMk/>
            <pc:sldMasterMk cId="1322357190" sldId="2147483648"/>
            <pc:sldLayoutMk cId="4191445060" sldId="2147483664"/>
          </pc:sldLayoutMkLst>
        </pc:sldLayoutChg>
        <pc:sldLayoutChg chg="modTransition">
          <pc:chgData name="vijay adem" userId="def1786b8e1dd7b0" providerId="LiveId" clId="{0CA05483-4E64-404E-9DD9-436B00054B2E}" dt="2023-01-06T12:57:22.589" v="380"/>
          <pc:sldLayoutMkLst>
            <pc:docMk/>
            <pc:sldMasterMk cId="1322357190" sldId="2147483648"/>
            <pc:sldLayoutMk cId="1802333391" sldId="2147483665"/>
          </pc:sldLayoutMkLst>
        </pc:sldLayoutChg>
        <pc:sldLayoutChg chg="modTransition">
          <pc:chgData name="vijay adem" userId="def1786b8e1dd7b0" providerId="LiveId" clId="{0CA05483-4E64-404E-9DD9-436B00054B2E}" dt="2023-01-06T12:57:22.589" v="380"/>
          <pc:sldLayoutMkLst>
            <pc:docMk/>
            <pc:sldMasterMk cId="1322357190" sldId="2147483648"/>
            <pc:sldLayoutMk cId="738281532" sldId="2147483666"/>
          </pc:sldLayoutMkLst>
        </pc:sldLayoutChg>
        <pc:sldLayoutChg chg="modTransition">
          <pc:chgData name="vijay adem" userId="def1786b8e1dd7b0" providerId="LiveId" clId="{0CA05483-4E64-404E-9DD9-436B00054B2E}" dt="2023-01-06T12:57:22.589" v="380"/>
          <pc:sldLayoutMkLst>
            <pc:docMk/>
            <pc:sldMasterMk cId="1322357190" sldId="2147483648"/>
            <pc:sldLayoutMk cId="1834407786" sldId="2147483667"/>
          </pc:sldLayoutMkLst>
        </pc:sldLayoutChg>
        <pc:sldLayoutChg chg="modTransition">
          <pc:chgData name="vijay adem" userId="def1786b8e1dd7b0" providerId="LiveId" clId="{0CA05483-4E64-404E-9DD9-436B00054B2E}" dt="2023-01-06T12:57:22.589" v="380"/>
          <pc:sldLayoutMkLst>
            <pc:docMk/>
            <pc:sldMasterMk cId="1322357190" sldId="2147483648"/>
            <pc:sldLayoutMk cId="798880244" sldId="2147483668"/>
          </pc:sldLayoutMkLst>
        </pc:sldLayoutChg>
        <pc:sldLayoutChg chg="modTransition">
          <pc:chgData name="vijay adem" userId="def1786b8e1dd7b0" providerId="LiveId" clId="{0CA05483-4E64-404E-9DD9-436B00054B2E}" dt="2023-01-06T12:57:22.589" v="380"/>
          <pc:sldLayoutMkLst>
            <pc:docMk/>
            <pc:sldMasterMk cId="1322357190" sldId="2147483648"/>
            <pc:sldLayoutMk cId="2794545393" sldId="2147483669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7047056-A4A4-49C6-B53A-A3B5AD2C9E0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56B0B6-1521-4655-A849-832BDEEDBBA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7A7818-9FD1-4A4A-BBB8-A8F7A885158A}" type="datetimeFigureOut">
              <a:rPr lang="en-US" smtClean="0"/>
              <a:t>1/17/2023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6D0097-1060-4E43-8794-A93E30064AC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9457E5-A2BA-4F1E-ACE4-06A1C8C83D1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B95B5C-AE81-486B-8299-C690ADF087B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3229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jp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068347-4327-4298-850E-31E39F309FB1}" type="datetimeFigureOut">
              <a:rPr lang="en-US" smtClean="0"/>
              <a:t>1/17/2023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22D2F8-28A7-48E8-ADD3-E9583D47D83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79189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22D2F8-28A7-48E8-ADD3-E9583D47D83D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95816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C7F6B47B-FE57-44F5-B5A8-26DF978ABF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F9444BC-BA6E-47AE-9F54-D7B7A49832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5674" y="1327759"/>
            <a:ext cx="4989628" cy="1929505"/>
          </a:xfrm>
          <a:prstGeom prst="rect">
            <a:avLst/>
          </a:prstGeom>
        </p:spPr>
        <p:txBody>
          <a:bodyPr anchor="b"/>
          <a:lstStyle>
            <a:lvl1pPr>
              <a:defRPr sz="4800" cap="all" spc="400" baseline="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36ACD8B9-402D-4E40-BE1F-41060444814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934" y="3257264"/>
            <a:ext cx="4989628" cy="81602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80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408032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glitter pattern="hexagon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Opportunity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raphic 36">
            <a:extLst>
              <a:ext uri="{FF2B5EF4-FFF2-40B4-BE49-F238E27FC236}">
                <a16:creationId xmlns:a16="http://schemas.microsoft.com/office/drawing/2014/main" id="{133E6176-F4F6-41F9-8F2A-BA6586E165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48AC667-531B-4E40-98C6-B36847DE06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29799" y="1377876"/>
            <a:ext cx="5097428" cy="918377"/>
          </a:xfrm>
          <a:prstGeom prst="rect">
            <a:avLst/>
          </a:prstGeom>
        </p:spPr>
        <p:txBody>
          <a:bodyPr/>
          <a:lstStyle>
            <a:lvl1pPr algn="ctr"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42930722-7AFE-41FC-8830-E2075CE783E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35012" y="2724048"/>
            <a:ext cx="1786461" cy="1072345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cap="all" spc="4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4FD0E59A-1834-4F86-8ED3-1EBC643224D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267209" y="2930881"/>
            <a:ext cx="3639904" cy="387746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 cap="none" spc="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7084F479-66F8-4110-96A2-F3A27ED1C20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267209" y="3282057"/>
            <a:ext cx="3639904" cy="48178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400" cap="none" spc="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DD083869-3E3D-40A3-AE1C-3384E7096AE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35012" y="3882118"/>
            <a:ext cx="1786461" cy="1072345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cap="all" spc="4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ECD259C4-54A9-4BCA-A693-5A8F91D824A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267209" y="4097257"/>
            <a:ext cx="3639905" cy="387746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 cap="none" spc="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30" name="Text Placeholder 14">
            <a:extLst>
              <a:ext uri="{FF2B5EF4-FFF2-40B4-BE49-F238E27FC236}">
                <a16:creationId xmlns:a16="http://schemas.microsoft.com/office/drawing/2014/main" id="{3099E6DD-0A81-4AD6-97AD-DB777418E5D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67209" y="4448433"/>
            <a:ext cx="3639905" cy="48178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400" cap="none" spc="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01E19938-3E97-4D01-9075-1BB1AF8DDF0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535012" y="5046627"/>
            <a:ext cx="1786461" cy="1072345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cap="all" spc="4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FA19E736-C7E5-448A-AC90-0EB1D902C0D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258730" y="5267189"/>
            <a:ext cx="3639905" cy="387746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 cap="none" spc="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33" name="Text Placeholder 14">
            <a:extLst>
              <a:ext uri="{FF2B5EF4-FFF2-40B4-BE49-F238E27FC236}">
                <a16:creationId xmlns:a16="http://schemas.microsoft.com/office/drawing/2014/main" id="{4C139082-0147-4871-8F86-8D4DFC57E88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258730" y="5618365"/>
            <a:ext cx="3639905" cy="48178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400" cap="none" spc="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21" name="Footer Placeholder 15">
            <a:extLst>
              <a:ext uri="{FF2B5EF4-FFF2-40B4-BE49-F238E27FC236}">
                <a16:creationId xmlns:a16="http://schemas.microsoft.com/office/drawing/2014/main" id="{97BCF052-161B-4AD4-AE2D-DED3FA964C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2" name="Slide Number Placeholder 16">
            <a:extLst>
              <a:ext uri="{FF2B5EF4-FFF2-40B4-BE49-F238E27FC236}">
                <a16:creationId xmlns:a16="http://schemas.microsoft.com/office/drawing/2014/main" id="{E388F47C-0B7F-4C1B-B356-52A1CB56DD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3" name="Date Placeholder 14">
            <a:extLst>
              <a:ext uri="{FF2B5EF4-FFF2-40B4-BE49-F238E27FC236}">
                <a16:creationId xmlns:a16="http://schemas.microsoft.com/office/drawing/2014/main" id="{4654010E-C1FB-4195-AD8B-03A8DAE012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2608075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glitter pattern="hexagon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raphic 30">
            <a:extLst>
              <a:ext uri="{FF2B5EF4-FFF2-40B4-BE49-F238E27FC236}">
                <a16:creationId xmlns:a16="http://schemas.microsoft.com/office/drawing/2014/main" id="{84044BB2-E43C-47D4-AA71-04F22AA35E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C0F929B-B0E5-4A66-B6D7-462C68EF7A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34082" y="2232234"/>
            <a:ext cx="7323836" cy="743753"/>
          </a:xfrm>
          <a:prstGeom prst="rect">
            <a:avLst/>
          </a:prstGeom>
        </p:spPr>
        <p:txBody>
          <a:bodyPr/>
          <a:lstStyle>
            <a:lvl1pPr algn="ctr"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04A0468C-03A1-433C-BEB5-89CD0787ABA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69369" y="3317783"/>
            <a:ext cx="4172533" cy="2746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1345DEAC-8D5A-44A0-9EA3-9A2039ADD04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469369" y="3651424"/>
            <a:ext cx="4172533" cy="2329657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D2839B01-8B79-4655-BADE-8F0A9351936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72448" y="3317783"/>
            <a:ext cx="4172533" cy="2746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D0AFF7FE-E069-4C57-9F9F-909B7FE43E9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672448" y="3651424"/>
            <a:ext cx="4172533" cy="2329657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21" name="Footer Placeholder 15">
            <a:extLst>
              <a:ext uri="{FF2B5EF4-FFF2-40B4-BE49-F238E27FC236}">
                <a16:creationId xmlns:a16="http://schemas.microsoft.com/office/drawing/2014/main" id="{95A4BAFB-A1C5-4E01-9E16-ED02AADB1F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2" name="Slide Number Placeholder 16">
            <a:extLst>
              <a:ext uri="{FF2B5EF4-FFF2-40B4-BE49-F238E27FC236}">
                <a16:creationId xmlns:a16="http://schemas.microsoft.com/office/drawing/2014/main" id="{D2409207-E360-4301-9134-4DA109683D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3" name="Date Placeholder 14">
            <a:extLst>
              <a:ext uri="{FF2B5EF4-FFF2-40B4-BE49-F238E27FC236}">
                <a16:creationId xmlns:a16="http://schemas.microsoft.com/office/drawing/2014/main" id="{F78AA50C-2DC6-46C5-B2CE-FB29A305F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327214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glitter pattern="hexagon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9172C710-E0AE-4BB2-88CC-99E77C188C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24C9529-8AA8-4D29-9375-C579768868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4107" y="501519"/>
            <a:ext cx="10515600" cy="492025"/>
          </a:xfrm>
          <a:prstGeom prst="rect">
            <a:avLst/>
          </a:prstGeom>
        </p:spPr>
        <p:txBody>
          <a:bodyPr/>
          <a:lstStyle>
            <a:lvl1pPr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68E86424-D329-4314-90E5-3475B98D2DD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927206" y="1599947"/>
            <a:ext cx="1706965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0" name="Text Placeholder 14">
            <a:extLst>
              <a:ext uri="{FF2B5EF4-FFF2-40B4-BE49-F238E27FC236}">
                <a16:creationId xmlns:a16="http://schemas.microsoft.com/office/drawing/2014/main" id="{64DB45FF-E618-4122-91A4-A6E4F2B7FCA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423421" y="2378452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 cap="all" spc="20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54" name="Text Placeholder 14">
            <a:extLst>
              <a:ext uri="{FF2B5EF4-FFF2-40B4-BE49-F238E27FC236}">
                <a16:creationId xmlns:a16="http://schemas.microsoft.com/office/drawing/2014/main" id="{9D03616C-C870-402E-9CD2-D61A8C881CE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443586" y="2129182"/>
            <a:ext cx="1706965" cy="104857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9" name="Text Placeholder 14">
            <a:extLst>
              <a:ext uri="{FF2B5EF4-FFF2-40B4-BE49-F238E27FC236}">
                <a16:creationId xmlns:a16="http://schemas.microsoft.com/office/drawing/2014/main" id="{1EFBBB7D-BA85-47E3-B62F-AA1F2F44FB5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234399" y="3528829"/>
            <a:ext cx="1209143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956FCC53-780F-4831-91B6-1F8A24502CB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131018" y="3528829"/>
            <a:ext cx="1380681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4" name="Text Placeholder 14">
            <a:extLst>
              <a:ext uri="{FF2B5EF4-FFF2-40B4-BE49-F238E27FC236}">
                <a16:creationId xmlns:a16="http://schemas.microsoft.com/office/drawing/2014/main" id="{5A939BCA-4047-481F-B0C2-85F9AFDDFAF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322436" y="4634331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 cap="all" spc="200" baseline="0">
                <a:solidFill>
                  <a:schemeClr val="accent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EEACD572-F95D-4ABE-9CC6-03D3CAF89EB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859913" y="4459860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F21A51C9-DB80-45BF-8C5D-A0236927289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237403" y="4321788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 cap="all" spc="200" baseline="0">
                <a:solidFill>
                  <a:schemeClr val="accent6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34" name="Text Placeholder 14">
            <a:extLst>
              <a:ext uri="{FF2B5EF4-FFF2-40B4-BE49-F238E27FC236}">
                <a16:creationId xmlns:a16="http://schemas.microsoft.com/office/drawing/2014/main" id="{AAF01185-D17F-4327-A264-7BA94434407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927206" y="5468790"/>
            <a:ext cx="1706965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8" name="Text Placeholder 14">
            <a:extLst>
              <a:ext uri="{FF2B5EF4-FFF2-40B4-BE49-F238E27FC236}">
                <a16:creationId xmlns:a16="http://schemas.microsoft.com/office/drawing/2014/main" id="{0F026DA0-6868-4098-AA73-18F8CB27509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86546" y="5195673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 cap="all" spc="200" baseline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6886378-0368-485F-8D6E-3C9CB4C63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447369" y="3774842"/>
            <a:ext cx="4683649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58EB2C4E-9EF3-4CC7-9BDE-ED5598CCBF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4780689" y="2091972"/>
            <a:ext cx="4678" cy="3376818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Footer Placeholder 15">
            <a:extLst>
              <a:ext uri="{FF2B5EF4-FFF2-40B4-BE49-F238E27FC236}">
                <a16:creationId xmlns:a16="http://schemas.microsoft.com/office/drawing/2014/main" id="{95A4BAFB-A1C5-4E01-9E16-ED02AADB1F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2" name="Slide Number Placeholder 16">
            <a:extLst>
              <a:ext uri="{FF2B5EF4-FFF2-40B4-BE49-F238E27FC236}">
                <a16:creationId xmlns:a16="http://schemas.microsoft.com/office/drawing/2014/main" id="{D2409207-E360-4301-9134-4DA109683D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3" name="Date Placeholder 14">
            <a:extLst>
              <a:ext uri="{FF2B5EF4-FFF2-40B4-BE49-F238E27FC236}">
                <a16:creationId xmlns:a16="http://schemas.microsoft.com/office/drawing/2014/main" id="{F78AA50C-2DC6-46C5-B2CE-FB29A305F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2794545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glitter pattern="hexagon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wth Strat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FEDCC43F-6D79-4D9A-A842-74287B40D3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3371"/>
            <a:ext cx="12192000" cy="6858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A8255D77-6260-4F8F-86E3-D0AAF36FA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94345" y="1158710"/>
            <a:ext cx="5611660" cy="677782"/>
          </a:xfrm>
          <a:prstGeom prst="rect">
            <a:avLst/>
          </a:prstGeom>
        </p:spPr>
        <p:txBody>
          <a:bodyPr anchor="b"/>
          <a:lstStyle>
            <a:lvl1pPr algn="ctr"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5C91A828-665B-4FC2-950E-370DF47348C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19730" y="1836492"/>
            <a:ext cx="5152539" cy="71845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cap="none" spc="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0BE18AA7-27E7-4763-A428-079E43A450D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833290" y="3262556"/>
            <a:ext cx="1706965" cy="104857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6ED488B3-3B38-4DE8-8789-E9C406DB652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053332" y="3262556"/>
            <a:ext cx="1706965" cy="104857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5717E8AA-E5DC-43D1-BED9-1A8F554EB61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197008" y="3262556"/>
            <a:ext cx="1706965" cy="104857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83A9D178-AD0E-4E87-97B3-88B79A533B1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62028" y="4704557"/>
            <a:ext cx="2431015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BF8B39EE-8EB7-4880-A9FE-9F98D23984F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691306" y="4704558"/>
            <a:ext cx="2431015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C74686F1-FD3B-4529-9DBC-C6E34312C5C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834982" y="4704557"/>
            <a:ext cx="2431015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Footer Placeholder 15">
            <a:extLst>
              <a:ext uri="{FF2B5EF4-FFF2-40B4-BE49-F238E27FC236}">
                <a16:creationId xmlns:a16="http://schemas.microsoft.com/office/drawing/2014/main" id="{0A8B5FF2-6B96-4FE7-A6ED-0C89D74FAD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16">
            <a:extLst>
              <a:ext uri="{FF2B5EF4-FFF2-40B4-BE49-F238E27FC236}">
                <a16:creationId xmlns:a16="http://schemas.microsoft.com/office/drawing/2014/main" id="{B8BB57A8-7823-42A3-BA84-96690BFFDC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Date Placeholder 14">
            <a:extLst>
              <a:ext uri="{FF2B5EF4-FFF2-40B4-BE49-F238E27FC236}">
                <a16:creationId xmlns:a16="http://schemas.microsoft.com/office/drawing/2014/main" id="{902A41BF-FE61-48B9-A0B1-94AAB15381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858706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glitter pattern="hexagon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raphic 35">
            <a:extLst>
              <a:ext uri="{FF2B5EF4-FFF2-40B4-BE49-F238E27FC236}">
                <a16:creationId xmlns:a16="http://schemas.microsoft.com/office/drawing/2014/main" id="{41C2529C-151F-488B-A358-D60A3D5521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3371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3E2EB21-CF4E-4578-820A-EACF488B17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56975" y="1144939"/>
            <a:ext cx="5473874" cy="687833"/>
          </a:xfrm>
          <a:prstGeom prst="rect">
            <a:avLst/>
          </a:prstGeom>
        </p:spPr>
        <p:txBody>
          <a:bodyPr anchor="b"/>
          <a:lstStyle>
            <a:lvl1pPr algn="ctr"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7F450FCB-3FE4-489F-A4BA-4BF492C226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19730" y="1836492"/>
            <a:ext cx="5152539" cy="71845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cap="none" spc="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EB6054A1-FB6D-4599-BAA9-5A51A0FA8C5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63991" y="2822318"/>
            <a:ext cx="3574251" cy="44876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cap="none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054896-ABA6-49DF-9D5D-B2E6224DD442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866775" y="3333750"/>
            <a:ext cx="4352925" cy="263683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5E9FFDEA-766B-48BC-B5E5-F06563BF4DE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479875" y="2829932"/>
            <a:ext cx="3574251" cy="44876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cap="none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2" name="Footer Placeholder 15">
            <a:extLst>
              <a:ext uri="{FF2B5EF4-FFF2-40B4-BE49-F238E27FC236}">
                <a16:creationId xmlns:a16="http://schemas.microsoft.com/office/drawing/2014/main" id="{067B5EA1-9C03-415F-A792-0E81289DB3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16">
            <a:extLst>
              <a:ext uri="{FF2B5EF4-FFF2-40B4-BE49-F238E27FC236}">
                <a16:creationId xmlns:a16="http://schemas.microsoft.com/office/drawing/2014/main" id="{258AB827-653F-449B-8FE9-EC1E4F1C15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Date Placeholder 14">
            <a:extLst>
              <a:ext uri="{FF2B5EF4-FFF2-40B4-BE49-F238E27FC236}">
                <a16:creationId xmlns:a16="http://schemas.microsoft.com/office/drawing/2014/main" id="{045230A5-30E4-4168-93C9-124C889B63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  <p:sp>
        <p:nvSpPr>
          <p:cNvPr id="34" name="Content Placeholder 3">
            <a:extLst>
              <a:ext uri="{FF2B5EF4-FFF2-40B4-BE49-F238E27FC236}">
                <a16:creationId xmlns:a16="http://schemas.microsoft.com/office/drawing/2014/main" id="{C1979EE6-6944-48F0-87CE-65E90A3ACC71}"/>
              </a:ext>
            </a:extLst>
          </p:cNvPr>
          <p:cNvSpPr>
            <a:spLocks noGrp="1"/>
          </p:cNvSpPr>
          <p:nvPr>
            <p:ph sz="quarter" idx="33"/>
          </p:nvPr>
        </p:nvSpPr>
        <p:spPr>
          <a:xfrm>
            <a:off x="6433647" y="3333750"/>
            <a:ext cx="4352925" cy="263683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22514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glitter pattern="hexagon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Year Action Pl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raphic 119">
            <a:extLst>
              <a:ext uri="{FF2B5EF4-FFF2-40B4-BE49-F238E27FC236}">
                <a16:creationId xmlns:a16="http://schemas.microsoft.com/office/drawing/2014/main" id="{0D59F18F-5BD3-4E80-A69E-6D92DA9BB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0" name="Group 99">
            <a:extLst>
              <a:ext uri="{FF2B5EF4-FFF2-40B4-BE49-F238E27FC236}">
                <a16:creationId xmlns:a16="http://schemas.microsoft.com/office/drawing/2014/main" id="{79CFC79B-A403-4086-AB1A-E4F1F5AC31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010137" y="2689356"/>
            <a:ext cx="8510121" cy="0"/>
            <a:chOff x="1504814" y="2488864"/>
            <a:chExt cx="8510121" cy="0"/>
          </a:xfrm>
        </p:grpSpPr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3993C126-30E8-42C9-97ED-B7968CE61D8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504814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710C08B4-5A67-4383-9733-CF6DCA952D8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301137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9736A6D3-72B8-4ADD-83D7-F905F1EB82F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083776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7C048AE4-D798-4F1B-874C-F9044ECC860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80099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224A7533-05E8-464C-81E3-83136E632AF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655896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714E820A-336F-43A8-AB0D-875A28FB90F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452219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6D557188-FB50-4CF1-85AD-28747D97DC4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34858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1AF23435-A9FF-4958-AAD2-BC57F32090C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031181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3B538E04-AA2E-459F-8D6B-7272BF9117A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813820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379A5921-876C-47AA-BF02-FADD423D79B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610143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9B30A0A8-B885-4ACC-A172-7A4408F0C0B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399625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3B7C7B2-16AE-4434-A8AD-0977BCB945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698" y="512299"/>
            <a:ext cx="10515600" cy="727388"/>
          </a:xfrm>
          <a:prstGeom prst="rect">
            <a:avLst/>
          </a:prstGeom>
        </p:spPr>
        <p:txBody>
          <a:bodyPr/>
          <a:lstStyle>
            <a:lvl1pPr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1" name="Text Placeholder 14">
            <a:extLst>
              <a:ext uri="{FF2B5EF4-FFF2-40B4-BE49-F238E27FC236}">
                <a16:creationId xmlns:a16="http://schemas.microsoft.com/office/drawing/2014/main" id="{53B0593C-E961-4FCF-8FFD-E10C0FD17BBF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992423" y="1780403"/>
            <a:ext cx="1440088" cy="58624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2" name="Text Placeholder 14">
            <a:extLst>
              <a:ext uri="{FF2B5EF4-FFF2-40B4-BE49-F238E27FC236}">
                <a16:creationId xmlns:a16="http://schemas.microsoft.com/office/drawing/2014/main" id="{82A98F85-0B8A-4F76-813C-C9E7A0AD8804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360668" y="1780403"/>
            <a:ext cx="1440088" cy="58624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3" name="Text Placeholder 14">
            <a:extLst>
              <a:ext uri="{FF2B5EF4-FFF2-40B4-BE49-F238E27FC236}">
                <a16:creationId xmlns:a16="http://schemas.microsoft.com/office/drawing/2014/main" id="{0E645547-1191-4919-804B-D1DC905F3680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307743" y="1780403"/>
            <a:ext cx="1440088" cy="58624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3" name="Text Placeholder 14">
            <a:extLst>
              <a:ext uri="{FF2B5EF4-FFF2-40B4-BE49-F238E27FC236}">
                <a16:creationId xmlns:a16="http://schemas.microsoft.com/office/drawing/2014/main" id="{70437561-3145-4AA5-B5BF-FC2748828C08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505322" y="2436036"/>
            <a:ext cx="1194201" cy="50172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year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25924F20-2A98-40F8-8A1C-BF4BCDC2E91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675402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3" name="Text Placeholder 14">
            <a:extLst>
              <a:ext uri="{FF2B5EF4-FFF2-40B4-BE49-F238E27FC236}">
                <a16:creationId xmlns:a16="http://schemas.microsoft.com/office/drawing/2014/main" id="{DFA884F6-1E9E-4CB8-B4C3-3699E85DC2F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464817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4" name="Text Placeholder 14">
            <a:extLst>
              <a:ext uri="{FF2B5EF4-FFF2-40B4-BE49-F238E27FC236}">
                <a16:creationId xmlns:a16="http://schemas.microsoft.com/office/drawing/2014/main" id="{7C52539B-C569-4941-87E7-C3EFCFA1B40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54232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5" name="Text Placeholder 14">
            <a:extLst>
              <a:ext uri="{FF2B5EF4-FFF2-40B4-BE49-F238E27FC236}">
                <a16:creationId xmlns:a16="http://schemas.microsoft.com/office/drawing/2014/main" id="{9B18D372-BEFC-4475-B0A5-A798E6CFD62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043647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19FE16DC-63F2-4A3D-A743-C8480AE391F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33062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7" name="Text Placeholder 14">
            <a:extLst>
              <a:ext uri="{FF2B5EF4-FFF2-40B4-BE49-F238E27FC236}">
                <a16:creationId xmlns:a16="http://schemas.microsoft.com/office/drawing/2014/main" id="{23422F26-58EB-43A7-A33C-2ADBC2320CF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622477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8" name="Text Placeholder 14">
            <a:extLst>
              <a:ext uri="{FF2B5EF4-FFF2-40B4-BE49-F238E27FC236}">
                <a16:creationId xmlns:a16="http://schemas.microsoft.com/office/drawing/2014/main" id="{D9B50A50-093B-4DCA-929F-AF8AB169A47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11892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9" name="Text Placeholder 14">
            <a:extLst>
              <a:ext uri="{FF2B5EF4-FFF2-40B4-BE49-F238E27FC236}">
                <a16:creationId xmlns:a16="http://schemas.microsoft.com/office/drawing/2014/main" id="{A60753DF-99A3-4BAF-AA47-4AD0BEAEAED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201307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0" name="Text Placeholder 14">
            <a:extLst>
              <a:ext uri="{FF2B5EF4-FFF2-40B4-BE49-F238E27FC236}">
                <a16:creationId xmlns:a16="http://schemas.microsoft.com/office/drawing/2014/main" id="{470DC77E-070B-46BC-B95C-A323D9EEC9D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990722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1" name="Text Placeholder 14">
            <a:extLst>
              <a:ext uri="{FF2B5EF4-FFF2-40B4-BE49-F238E27FC236}">
                <a16:creationId xmlns:a16="http://schemas.microsoft.com/office/drawing/2014/main" id="{E7D1C36D-258C-4B31-95BB-6C0127AEEAC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780137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2" name="Text Placeholder 14">
            <a:extLst>
              <a:ext uri="{FF2B5EF4-FFF2-40B4-BE49-F238E27FC236}">
                <a16:creationId xmlns:a16="http://schemas.microsoft.com/office/drawing/2014/main" id="{214A7064-793B-4F30-9A33-42069EF6048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569552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3" name="Text Placeholder 14">
            <a:extLst>
              <a:ext uri="{FF2B5EF4-FFF2-40B4-BE49-F238E27FC236}">
                <a16:creationId xmlns:a16="http://schemas.microsoft.com/office/drawing/2014/main" id="{5868F5A5-3ED0-4C78-A557-F4B94B123D9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358963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4" name="Text Placeholder 14">
            <a:extLst>
              <a:ext uri="{FF2B5EF4-FFF2-40B4-BE49-F238E27FC236}">
                <a16:creationId xmlns:a16="http://schemas.microsoft.com/office/drawing/2014/main" id="{A727AB6E-B8DB-4DE5-BF92-3EDCA58B0CD4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992423" y="3563114"/>
            <a:ext cx="1440088" cy="58624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5" name="Text Placeholder 14">
            <a:extLst>
              <a:ext uri="{FF2B5EF4-FFF2-40B4-BE49-F238E27FC236}">
                <a16:creationId xmlns:a16="http://schemas.microsoft.com/office/drawing/2014/main" id="{9E6A60C5-3054-4500-AE04-5766330FED6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939498" y="3563114"/>
            <a:ext cx="1440088" cy="58624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 cap="none" spc="0" baseline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6" name="Text Placeholder 14">
            <a:extLst>
              <a:ext uri="{FF2B5EF4-FFF2-40B4-BE49-F238E27FC236}">
                <a16:creationId xmlns:a16="http://schemas.microsoft.com/office/drawing/2014/main" id="{3984C0A5-C9AE-4249-8578-A0909B41B459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886573" y="3563114"/>
            <a:ext cx="1440088" cy="58624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4" name="Text Placeholder 14">
            <a:extLst>
              <a:ext uri="{FF2B5EF4-FFF2-40B4-BE49-F238E27FC236}">
                <a16:creationId xmlns:a16="http://schemas.microsoft.com/office/drawing/2014/main" id="{4C9A8467-48EB-4C64-8A54-0526649B91A3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505322" y="4134112"/>
            <a:ext cx="1194201" cy="50172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year</a:t>
            </a:r>
          </a:p>
        </p:txBody>
      </p:sp>
      <p:sp>
        <p:nvSpPr>
          <p:cNvPr id="66" name="Text Placeholder 14">
            <a:extLst>
              <a:ext uri="{FF2B5EF4-FFF2-40B4-BE49-F238E27FC236}">
                <a16:creationId xmlns:a16="http://schemas.microsoft.com/office/drawing/2014/main" id="{11C267AB-B4C6-4059-B2A8-DCF715B29ECE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675402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7" name="Text Placeholder 14">
            <a:extLst>
              <a:ext uri="{FF2B5EF4-FFF2-40B4-BE49-F238E27FC236}">
                <a16:creationId xmlns:a16="http://schemas.microsoft.com/office/drawing/2014/main" id="{3BF85ABF-DD16-49D4-9DD2-C35A92EAFE3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464817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8" name="Text Placeholder 14">
            <a:extLst>
              <a:ext uri="{FF2B5EF4-FFF2-40B4-BE49-F238E27FC236}">
                <a16:creationId xmlns:a16="http://schemas.microsoft.com/office/drawing/2014/main" id="{997C6187-BB2F-413C-AC7B-BBAA249AFD0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254232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9" name="Text Placeholder 14">
            <a:extLst>
              <a:ext uri="{FF2B5EF4-FFF2-40B4-BE49-F238E27FC236}">
                <a16:creationId xmlns:a16="http://schemas.microsoft.com/office/drawing/2014/main" id="{96C1DC7A-93B1-4894-AD2D-AC636AC3DAB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043647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0" name="Text Placeholder 14">
            <a:extLst>
              <a:ext uri="{FF2B5EF4-FFF2-40B4-BE49-F238E27FC236}">
                <a16:creationId xmlns:a16="http://schemas.microsoft.com/office/drawing/2014/main" id="{872C35DC-A640-4C27-A87F-380E7440F3F2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833062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1" name="Text Placeholder 14">
            <a:extLst>
              <a:ext uri="{FF2B5EF4-FFF2-40B4-BE49-F238E27FC236}">
                <a16:creationId xmlns:a16="http://schemas.microsoft.com/office/drawing/2014/main" id="{02969206-EA35-4C29-B0EB-3FF5636A8AB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622477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2" name="Text Placeholder 14">
            <a:extLst>
              <a:ext uri="{FF2B5EF4-FFF2-40B4-BE49-F238E27FC236}">
                <a16:creationId xmlns:a16="http://schemas.microsoft.com/office/drawing/2014/main" id="{79B642F3-327B-4AF1-85D8-5BE8BA286A1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11892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3" name="Text Placeholder 14">
            <a:extLst>
              <a:ext uri="{FF2B5EF4-FFF2-40B4-BE49-F238E27FC236}">
                <a16:creationId xmlns:a16="http://schemas.microsoft.com/office/drawing/2014/main" id="{0D45BD78-6B19-4D6A-A164-2017ABC78369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201307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4" name="Text Placeholder 14">
            <a:extLst>
              <a:ext uri="{FF2B5EF4-FFF2-40B4-BE49-F238E27FC236}">
                <a16:creationId xmlns:a16="http://schemas.microsoft.com/office/drawing/2014/main" id="{494676D6-C880-49A1-B83E-2D632934D666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990722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5" name="Text Placeholder 14">
            <a:extLst>
              <a:ext uri="{FF2B5EF4-FFF2-40B4-BE49-F238E27FC236}">
                <a16:creationId xmlns:a16="http://schemas.microsoft.com/office/drawing/2014/main" id="{0C07048D-5DEB-4348-8A16-DB77BE49097C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780137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6" name="Text Placeholder 14">
            <a:extLst>
              <a:ext uri="{FF2B5EF4-FFF2-40B4-BE49-F238E27FC236}">
                <a16:creationId xmlns:a16="http://schemas.microsoft.com/office/drawing/2014/main" id="{DCED3D6A-EF8C-4F42-B23B-30ED2C33EAB6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569552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7" name="Text Placeholder 14">
            <a:extLst>
              <a:ext uri="{FF2B5EF4-FFF2-40B4-BE49-F238E27FC236}">
                <a16:creationId xmlns:a16="http://schemas.microsoft.com/office/drawing/2014/main" id="{E966B469-8508-4732-8A0A-58429BD0E7BE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0358963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97A40874-7B89-4A5D-9562-21D6994C39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010137" y="4391183"/>
            <a:ext cx="8510121" cy="0"/>
            <a:chOff x="1504814" y="2488864"/>
            <a:chExt cx="8510121" cy="0"/>
          </a:xfrm>
        </p:grpSpPr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32860379-5BA3-4D4F-BAC0-C7783F7552D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504814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DF221EBE-F43A-48CE-8E3D-D0777E2424C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301137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C70DFAA8-4E1B-45F7-B640-2C00AAC65BA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083776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067A42DA-2625-4CA8-AEC6-2FBCF01A927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80099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89B3F7FF-9011-4E3D-9DA2-C144F9B7A5E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655896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30EEA406-B4BE-4A22-9879-A86700556BE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452219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F5F5190B-A9FA-4925-81A3-8AF19F70933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34858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93F58E8B-B6D9-46C2-95B1-755AD7B0289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031181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46BED819-4195-456A-8507-0CC09BDCFED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813820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23541D3E-8275-4522-81E7-C83B829D83C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610143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6CD34DF1-D500-4560-A303-92050A81120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399625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Footer Placeholder 15">
            <a:extLst>
              <a:ext uri="{FF2B5EF4-FFF2-40B4-BE49-F238E27FC236}">
                <a16:creationId xmlns:a16="http://schemas.microsoft.com/office/drawing/2014/main" id="{47D7FFC8-D319-4F8D-9F95-39BB21C0EE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16">
            <a:extLst>
              <a:ext uri="{FF2B5EF4-FFF2-40B4-BE49-F238E27FC236}">
                <a16:creationId xmlns:a16="http://schemas.microsoft.com/office/drawing/2014/main" id="{8DDD48EC-9DE8-4C43-881A-2597A1DDE2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Date Placeholder 14">
            <a:extLst>
              <a:ext uri="{FF2B5EF4-FFF2-40B4-BE49-F238E27FC236}">
                <a16:creationId xmlns:a16="http://schemas.microsoft.com/office/drawing/2014/main" id="{650B4D37-2FE8-4F27-8951-CF9D947DBA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1691548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glitter pattern="hexagon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nci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phic 17">
            <a:extLst>
              <a:ext uri="{FF2B5EF4-FFF2-40B4-BE49-F238E27FC236}">
                <a16:creationId xmlns:a16="http://schemas.microsoft.com/office/drawing/2014/main" id="{0ADA1982-C216-4747-ACCC-39BC3F50B1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FCD2AA7-E8A5-43C8-A284-AB4951189DB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2949" y="527542"/>
            <a:ext cx="6922876" cy="687834"/>
          </a:xfrm>
          <a:prstGeom prst="rect">
            <a:avLst/>
          </a:prstGeom>
        </p:spPr>
        <p:txBody>
          <a:bodyPr/>
          <a:lstStyle>
            <a:lvl1pPr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D681FF-F6BE-41D5-AE6C-B4110384B0F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3738" y="1128713"/>
            <a:ext cx="7654925" cy="506888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Footer Placeholder 15">
            <a:extLst>
              <a:ext uri="{FF2B5EF4-FFF2-40B4-BE49-F238E27FC236}">
                <a16:creationId xmlns:a16="http://schemas.microsoft.com/office/drawing/2014/main" id="{A60E8AF0-85D7-4035-8301-57B3B4977F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16">
            <a:extLst>
              <a:ext uri="{FF2B5EF4-FFF2-40B4-BE49-F238E27FC236}">
                <a16:creationId xmlns:a16="http://schemas.microsoft.com/office/drawing/2014/main" id="{481785BD-DC42-4BBE-8C62-BCE6F0EA47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Date Placeholder 14">
            <a:extLst>
              <a:ext uri="{FF2B5EF4-FFF2-40B4-BE49-F238E27FC236}">
                <a16:creationId xmlns:a16="http://schemas.microsoft.com/office/drawing/2014/main" id="{E7886D57-8CCD-43A4-AA49-E96D2EE3EB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1036791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glitter pattern="hexagon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The Team 4-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6F8B9974-85ED-46AA-8617-AC54C847B6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-1"/>
            <a:ext cx="12205220" cy="6858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6F28C4-DD1C-4E63-87E8-D76D85414C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5858" y="2433312"/>
            <a:ext cx="1939480" cy="2115505"/>
          </a:xfrm>
          <a:prstGeom prst="rect">
            <a:avLst/>
          </a:prstGeom>
        </p:spPr>
        <p:txBody>
          <a:bodyPr anchor="ctr"/>
          <a:lstStyle>
            <a:lvl1pPr algn="ctr"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4" name="Picture Placeholder 9">
            <a:extLst>
              <a:ext uri="{FF2B5EF4-FFF2-40B4-BE49-F238E27FC236}">
                <a16:creationId xmlns:a16="http://schemas.microsoft.com/office/drawing/2014/main" id="{3987B23C-61B9-4A48-AD36-5E284812C44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088220" y="2599422"/>
            <a:ext cx="1502806" cy="1502805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CBD4661-3D71-432B-9308-D2D085BDDDC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190425" y="2599420"/>
            <a:ext cx="1502806" cy="1502805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7" name="Picture Placeholder 9">
            <a:extLst>
              <a:ext uri="{FF2B5EF4-FFF2-40B4-BE49-F238E27FC236}">
                <a16:creationId xmlns:a16="http://schemas.microsoft.com/office/drawing/2014/main" id="{F89712B5-4C74-4247-B444-43F116D582E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291629" y="2599420"/>
            <a:ext cx="1502806" cy="1502805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6" name="Picture Placeholder 9">
            <a:extLst>
              <a:ext uri="{FF2B5EF4-FFF2-40B4-BE49-F238E27FC236}">
                <a16:creationId xmlns:a16="http://schemas.microsoft.com/office/drawing/2014/main" id="{33EE5A9D-21AC-4735-98D7-42551FA2C58E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9387443" y="2599420"/>
            <a:ext cx="1502806" cy="1502805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5EDBA775-4308-4BDB-B966-8167F3D04F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975041" y="2486242"/>
            <a:ext cx="1729165" cy="1729165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BDDB0B0-BDCD-459F-AF20-19E1A72176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77246" y="2486240"/>
            <a:ext cx="1729165" cy="1729165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69A8E9D1-9673-42D1-A573-05CDC9EF88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178450" y="2486240"/>
            <a:ext cx="1729165" cy="1729165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52F851C1-89A7-44A6-8617-10C435FCD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274264" y="2486240"/>
            <a:ext cx="1729165" cy="1729165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11C9BE46-D000-4DE5-8AD9-6BFAD927A01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796727" y="4435583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5773EC03-0830-4EAE-A7B0-38902833DC2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896865" y="4661551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32E4889E-0745-4713-90D8-432A681AFCE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98932" y="4435583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28" name="Text Placeholder 14">
            <a:extLst>
              <a:ext uri="{FF2B5EF4-FFF2-40B4-BE49-F238E27FC236}">
                <a16:creationId xmlns:a16="http://schemas.microsoft.com/office/drawing/2014/main" id="{BFD869E7-29DA-4FEB-AB84-1C1FC3ABAE3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999070" y="4661551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0" name="Text Placeholder 14">
            <a:extLst>
              <a:ext uri="{FF2B5EF4-FFF2-40B4-BE49-F238E27FC236}">
                <a16:creationId xmlns:a16="http://schemas.microsoft.com/office/drawing/2014/main" id="{9E68119B-CDCA-4341-8772-2C5BF80B4E4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00136" y="4435751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31" name="Text Placeholder 14">
            <a:extLst>
              <a:ext uri="{FF2B5EF4-FFF2-40B4-BE49-F238E27FC236}">
                <a16:creationId xmlns:a16="http://schemas.microsoft.com/office/drawing/2014/main" id="{303A31BF-223A-44A5-84FD-7281FF2E4CD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100274" y="4661551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666E1F4A-0D75-4B8E-A181-DBEB50FB1D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095950" y="4435583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33" name="Text Placeholder 14">
            <a:extLst>
              <a:ext uri="{FF2B5EF4-FFF2-40B4-BE49-F238E27FC236}">
                <a16:creationId xmlns:a16="http://schemas.microsoft.com/office/drawing/2014/main" id="{5EAE80D5-B799-4807-8F81-22C4218233DF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196088" y="4661551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9" name="Footer Placeholder 15">
            <a:extLst>
              <a:ext uri="{FF2B5EF4-FFF2-40B4-BE49-F238E27FC236}">
                <a16:creationId xmlns:a16="http://schemas.microsoft.com/office/drawing/2014/main" id="{6F4437FE-F08F-4311-B53A-88E2B729B7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0" name="Slide Number Placeholder 16">
            <a:extLst>
              <a:ext uri="{FF2B5EF4-FFF2-40B4-BE49-F238E27FC236}">
                <a16:creationId xmlns:a16="http://schemas.microsoft.com/office/drawing/2014/main" id="{D0901035-50AC-4DE0-9A34-AAA61EC10E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1" name="Date Placeholder 14">
            <a:extLst>
              <a:ext uri="{FF2B5EF4-FFF2-40B4-BE49-F238E27FC236}">
                <a16:creationId xmlns:a16="http://schemas.microsoft.com/office/drawing/2014/main" id="{5FDD3145-ADE2-4744-AF2E-9C8074C858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4191445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glitter pattern="hexagon"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The Team 8-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8A79A51B-CC7A-4B36-B457-AF32363881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-1"/>
            <a:ext cx="12205220" cy="6858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E019BE9-6149-434A-B185-EE74341126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1216" y="2375820"/>
            <a:ext cx="1939480" cy="2218499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90000"/>
              </a:lnSpc>
              <a:spcBef>
                <a:spcPts val="1000"/>
              </a:spcBef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4" name="Picture Placeholder 9">
            <a:extLst>
              <a:ext uri="{FF2B5EF4-FFF2-40B4-BE49-F238E27FC236}">
                <a16:creationId xmlns:a16="http://schemas.microsoft.com/office/drawing/2014/main" id="{18B0121B-CD0E-495B-9B36-4E88EA4A978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136339" y="1326925"/>
            <a:ext cx="1391577" cy="139157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1" name="Picture Placeholder 9">
            <a:extLst>
              <a:ext uri="{FF2B5EF4-FFF2-40B4-BE49-F238E27FC236}">
                <a16:creationId xmlns:a16="http://schemas.microsoft.com/office/drawing/2014/main" id="{4508E76D-2071-4546-8DF2-405B38E2E271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5209991" y="1326192"/>
            <a:ext cx="1391577" cy="139157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5" name="Picture Placeholder 9">
            <a:extLst>
              <a:ext uri="{FF2B5EF4-FFF2-40B4-BE49-F238E27FC236}">
                <a16:creationId xmlns:a16="http://schemas.microsoft.com/office/drawing/2014/main" id="{D319C8D5-E3A6-45C8-8A64-1C1B70C90DD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>
            <a:off x="7305041" y="1335752"/>
            <a:ext cx="1391577" cy="139157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7" name="Picture Placeholder 9">
            <a:extLst>
              <a:ext uri="{FF2B5EF4-FFF2-40B4-BE49-F238E27FC236}">
                <a16:creationId xmlns:a16="http://schemas.microsoft.com/office/drawing/2014/main" id="{01486F31-E79E-4E60-8749-B8036B3F096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9384248" y="1326192"/>
            <a:ext cx="1391577" cy="139157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8139AA92-1781-41FF-9168-9F70B1CD9F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31536" y="1222122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Text Placeholder 14">
            <a:extLst>
              <a:ext uri="{FF2B5EF4-FFF2-40B4-BE49-F238E27FC236}">
                <a16:creationId xmlns:a16="http://schemas.microsoft.com/office/drawing/2014/main" id="{5FE36F90-735E-43D7-854A-0347B805053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796727" y="2972370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2D0125FE-7543-4B0C-8C50-D4F2949EE8A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896865" y="3198338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43" name="Text Placeholder 14">
            <a:extLst>
              <a:ext uri="{FF2B5EF4-FFF2-40B4-BE49-F238E27FC236}">
                <a16:creationId xmlns:a16="http://schemas.microsoft.com/office/drawing/2014/main" id="{839FFFF4-4A0D-40BD-B34D-CD03D03FBEC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98932" y="2972370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44" name="Text Placeholder 14">
            <a:extLst>
              <a:ext uri="{FF2B5EF4-FFF2-40B4-BE49-F238E27FC236}">
                <a16:creationId xmlns:a16="http://schemas.microsoft.com/office/drawing/2014/main" id="{2697A53A-8491-4753-901E-02236DC0D5C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999070" y="3198338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45" name="Text Placeholder 14">
            <a:extLst>
              <a:ext uri="{FF2B5EF4-FFF2-40B4-BE49-F238E27FC236}">
                <a16:creationId xmlns:a16="http://schemas.microsoft.com/office/drawing/2014/main" id="{A51D26D1-89AE-43E7-8F1B-E28B18019F8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00136" y="2972538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0191059F-A4F0-4F1C-8237-308B7AD3F97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100274" y="3198338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47" name="Text Placeholder 14">
            <a:extLst>
              <a:ext uri="{FF2B5EF4-FFF2-40B4-BE49-F238E27FC236}">
                <a16:creationId xmlns:a16="http://schemas.microsoft.com/office/drawing/2014/main" id="{CFCD3D62-2515-40AC-A8A1-F7786244B36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095950" y="2972370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48" name="Text Placeholder 14">
            <a:extLst>
              <a:ext uri="{FF2B5EF4-FFF2-40B4-BE49-F238E27FC236}">
                <a16:creationId xmlns:a16="http://schemas.microsoft.com/office/drawing/2014/main" id="{96332DF1-A140-4DDE-9D59-EEF6D503A8D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196088" y="3198338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97" name="Picture Placeholder 9">
            <a:extLst>
              <a:ext uri="{FF2B5EF4-FFF2-40B4-BE49-F238E27FC236}">
                <a16:creationId xmlns:a16="http://schemas.microsoft.com/office/drawing/2014/main" id="{74EEDA10-EB71-4CAE-80C3-9C8B46E6DF07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3136338" y="3967833"/>
            <a:ext cx="1391577" cy="139157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99" name="Picture Placeholder 9">
            <a:extLst>
              <a:ext uri="{FF2B5EF4-FFF2-40B4-BE49-F238E27FC236}">
                <a16:creationId xmlns:a16="http://schemas.microsoft.com/office/drawing/2014/main" id="{B9B031BF-4314-4A3C-B53C-3958CC4E6228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5209990" y="3967100"/>
            <a:ext cx="1391577" cy="139157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01" name="Picture Placeholder 9">
            <a:extLst>
              <a:ext uri="{FF2B5EF4-FFF2-40B4-BE49-F238E27FC236}">
                <a16:creationId xmlns:a16="http://schemas.microsoft.com/office/drawing/2014/main" id="{BC693B9A-3B30-4605-8EB8-2F155D0A4D7C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7305040" y="3976660"/>
            <a:ext cx="1391577" cy="139157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03" name="Picture Placeholder 9">
            <a:extLst>
              <a:ext uri="{FF2B5EF4-FFF2-40B4-BE49-F238E27FC236}">
                <a16:creationId xmlns:a16="http://schemas.microsoft.com/office/drawing/2014/main" id="{B4CC215D-FD31-4423-900D-14FF4F457AFA}"/>
              </a:ext>
            </a:extLst>
          </p:cNvPr>
          <p:cNvSpPr>
            <a:spLocks noGrp="1"/>
          </p:cNvSpPr>
          <p:nvPr>
            <p:ph type="pic" sz="quarter" idx="45" hasCustomPrompt="1"/>
          </p:nvPr>
        </p:nvSpPr>
        <p:spPr>
          <a:xfrm>
            <a:off x="9384247" y="3967100"/>
            <a:ext cx="1391577" cy="139157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73" name="Text Placeholder 14">
            <a:extLst>
              <a:ext uri="{FF2B5EF4-FFF2-40B4-BE49-F238E27FC236}">
                <a16:creationId xmlns:a16="http://schemas.microsoft.com/office/drawing/2014/main" id="{D4954E76-6CE5-4657-B73B-9875EBBEE00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796727" y="5587307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74" name="Text Placeholder 14">
            <a:extLst>
              <a:ext uri="{FF2B5EF4-FFF2-40B4-BE49-F238E27FC236}">
                <a16:creationId xmlns:a16="http://schemas.microsoft.com/office/drawing/2014/main" id="{E361B92F-F111-450A-A880-C3450379230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2896865" y="5813275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75" name="Text Placeholder 14">
            <a:extLst>
              <a:ext uri="{FF2B5EF4-FFF2-40B4-BE49-F238E27FC236}">
                <a16:creationId xmlns:a16="http://schemas.microsoft.com/office/drawing/2014/main" id="{375C0FEC-10E7-43EA-953F-8CB9B43D05D4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898932" y="5587307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76" name="Text Placeholder 14">
            <a:extLst>
              <a:ext uri="{FF2B5EF4-FFF2-40B4-BE49-F238E27FC236}">
                <a16:creationId xmlns:a16="http://schemas.microsoft.com/office/drawing/2014/main" id="{84B1D0A0-DE01-44D1-9B3D-C05DBE9FF754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999070" y="5813275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77" name="Text Placeholder 14">
            <a:extLst>
              <a:ext uri="{FF2B5EF4-FFF2-40B4-BE49-F238E27FC236}">
                <a16:creationId xmlns:a16="http://schemas.microsoft.com/office/drawing/2014/main" id="{DB6914BB-9516-4473-A02F-1A325FA7EF4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000136" y="5587475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78" name="Text Placeholder 14">
            <a:extLst>
              <a:ext uri="{FF2B5EF4-FFF2-40B4-BE49-F238E27FC236}">
                <a16:creationId xmlns:a16="http://schemas.microsoft.com/office/drawing/2014/main" id="{FEE30418-F1D4-4D16-A984-FAA6CA0C74BF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100274" y="5813275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79" name="Text Placeholder 14">
            <a:extLst>
              <a:ext uri="{FF2B5EF4-FFF2-40B4-BE49-F238E27FC236}">
                <a16:creationId xmlns:a16="http://schemas.microsoft.com/office/drawing/2014/main" id="{6D336D9D-1BA1-44AE-96D0-3ABDA2E02FB5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9095950" y="5587307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80" name="Text Placeholder 14">
            <a:extLst>
              <a:ext uri="{FF2B5EF4-FFF2-40B4-BE49-F238E27FC236}">
                <a16:creationId xmlns:a16="http://schemas.microsoft.com/office/drawing/2014/main" id="{6CFC9B87-2AEB-414D-90C4-B7F8F4AA9080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92018" y="5813275"/>
            <a:ext cx="1885515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9DC42105-8FBF-4317-8822-399B1F791A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05188" y="1221389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644C80F9-E615-4699-A719-131E620117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200238" y="1230949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191882A0-07C5-40D6-9520-02882775B2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279445" y="1221389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242E90BB-F1EA-466F-939C-623189DF3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31535" y="3863030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CBBFD36F-B307-4513-ABAD-4A02FF7371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05187" y="3862297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2E69D0B1-6D57-4A70-9C3C-F3A072AAA3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200237" y="3871857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95C6593C-7D72-47FB-AACE-F8848EAFA3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279444" y="3862297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5" name="Footer Placeholder 15">
            <a:extLst>
              <a:ext uri="{FF2B5EF4-FFF2-40B4-BE49-F238E27FC236}">
                <a16:creationId xmlns:a16="http://schemas.microsoft.com/office/drawing/2014/main" id="{75E80FB1-82CC-4144-A899-130449B1AC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06" name="Slide Number Placeholder 16">
            <a:extLst>
              <a:ext uri="{FF2B5EF4-FFF2-40B4-BE49-F238E27FC236}">
                <a16:creationId xmlns:a16="http://schemas.microsoft.com/office/drawing/2014/main" id="{10233900-5A86-4114-B6F5-3A0EA053C0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7" name="Date Placeholder 14">
            <a:extLst>
              <a:ext uri="{FF2B5EF4-FFF2-40B4-BE49-F238E27FC236}">
                <a16:creationId xmlns:a16="http://schemas.microsoft.com/office/drawing/2014/main" id="{FD1BC0B7-CAA7-4673-9A20-4EFEDC54FC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1802333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glitter pattern="hexagon"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Graphic 49">
            <a:extLst>
              <a:ext uri="{FF2B5EF4-FFF2-40B4-BE49-F238E27FC236}">
                <a16:creationId xmlns:a16="http://schemas.microsoft.com/office/drawing/2014/main" id="{17DE9787-F8D7-4BBC-B3C0-144EEF4730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7F666A-7AF7-4FC6-99DD-E06ED83C2E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31507" y="412356"/>
            <a:ext cx="5561556" cy="567670"/>
          </a:xfrm>
          <a:prstGeom prst="rect">
            <a:avLst/>
          </a:prstGeom>
        </p:spPr>
        <p:txBody>
          <a:bodyPr/>
          <a:lstStyle>
            <a:lvl1pPr algn="ctr"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F2A51B67-A536-47ED-9C35-D2A4CF04342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30273" y="2216292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 cap="all" spc="4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22B9C39F-D011-4AC3-A4D5-F61A1CB3650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613801" y="2216293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000" cap="all" spc="400" baseline="0">
                <a:solidFill>
                  <a:schemeClr val="accent6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4ACDF114-02BD-4A37-9BE7-AA8094B7CD2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97329" y="2216293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000" cap="all" spc="400" baseline="0">
                <a:solidFill>
                  <a:schemeClr val="accent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E3852728-C736-414F-BEC0-31AB3A704D1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980856" y="2216293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000" cap="all" spc="40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7" name="Text Placeholder 14">
            <a:extLst>
              <a:ext uri="{FF2B5EF4-FFF2-40B4-BE49-F238E27FC236}">
                <a16:creationId xmlns:a16="http://schemas.microsoft.com/office/drawing/2014/main" id="{6B731840-A0DA-423D-9AD1-D542C17BA99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45026" y="3927568"/>
            <a:ext cx="2382386" cy="613702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none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1E47A2D3-1E75-488B-A7B8-CB951C8CFBF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45026" y="4519311"/>
            <a:ext cx="2382386" cy="85793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Text Placeholder 14">
            <a:extLst>
              <a:ext uri="{FF2B5EF4-FFF2-40B4-BE49-F238E27FC236}">
                <a16:creationId xmlns:a16="http://schemas.microsoft.com/office/drawing/2014/main" id="{2D6ADA9B-155A-4D54-8FCB-993ADEDA793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28554" y="3927568"/>
            <a:ext cx="2382386" cy="613702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none" spc="200" baseline="0">
                <a:solidFill>
                  <a:schemeClr val="accent6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0" name="Text Placeholder 14">
            <a:extLst>
              <a:ext uri="{FF2B5EF4-FFF2-40B4-BE49-F238E27FC236}">
                <a16:creationId xmlns:a16="http://schemas.microsoft.com/office/drawing/2014/main" id="{EF3CF6C8-7D4D-4E50-B616-0431BD4830E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28554" y="4519311"/>
            <a:ext cx="2382386" cy="85793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1" name="Text Placeholder 14">
            <a:extLst>
              <a:ext uri="{FF2B5EF4-FFF2-40B4-BE49-F238E27FC236}">
                <a16:creationId xmlns:a16="http://schemas.microsoft.com/office/drawing/2014/main" id="{1CDF49FC-54E3-44AE-A97C-193A25AD6C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912082" y="3927568"/>
            <a:ext cx="2382386" cy="613702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none" spc="200" baseline="0">
                <a:solidFill>
                  <a:schemeClr val="accent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742DE5D9-5D04-4F7F-9F34-70481818583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912082" y="4519311"/>
            <a:ext cx="2382386" cy="85793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3" name="Text Placeholder 14">
            <a:extLst>
              <a:ext uri="{FF2B5EF4-FFF2-40B4-BE49-F238E27FC236}">
                <a16:creationId xmlns:a16="http://schemas.microsoft.com/office/drawing/2014/main" id="{5F0B8140-B940-4531-9562-8D79015D941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595609" y="3927568"/>
            <a:ext cx="2382386" cy="613702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none" spc="20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4" name="Text Placeholder 14">
            <a:extLst>
              <a:ext uri="{FF2B5EF4-FFF2-40B4-BE49-F238E27FC236}">
                <a16:creationId xmlns:a16="http://schemas.microsoft.com/office/drawing/2014/main" id="{849CC034-065E-48F0-985D-B80C1520023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595609" y="4519311"/>
            <a:ext cx="2382386" cy="85793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Footer Placeholder 15">
            <a:extLst>
              <a:ext uri="{FF2B5EF4-FFF2-40B4-BE49-F238E27FC236}">
                <a16:creationId xmlns:a16="http://schemas.microsoft.com/office/drawing/2014/main" id="{8035ED58-36EB-4147-BCAF-919ADD4DD5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16">
            <a:extLst>
              <a:ext uri="{FF2B5EF4-FFF2-40B4-BE49-F238E27FC236}">
                <a16:creationId xmlns:a16="http://schemas.microsoft.com/office/drawing/2014/main" id="{7D46932B-0FD6-4226-B251-4B81546121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Date Placeholder 14">
            <a:extLst>
              <a:ext uri="{FF2B5EF4-FFF2-40B4-BE49-F238E27FC236}">
                <a16:creationId xmlns:a16="http://schemas.microsoft.com/office/drawing/2014/main" id="{56763F7F-D8C0-4AC6-96D0-C445984C5C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738281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glitter pattern="hexagon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raphic 36">
            <a:extLst>
              <a:ext uri="{FF2B5EF4-FFF2-40B4-BE49-F238E27FC236}">
                <a16:creationId xmlns:a16="http://schemas.microsoft.com/office/drawing/2014/main" id="{65AAE033-7EA4-4A87-A126-29FE427645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A5F6FE17-A48F-4A3E-8719-1DE83CD6B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462048" y="1199853"/>
            <a:ext cx="3929901" cy="3929901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F73882-4B79-419D-89EE-4B7CED18D9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1623" y="2210810"/>
            <a:ext cx="4579970" cy="538038"/>
          </a:xfrm>
          <a:prstGeom prst="rect">
            <a:avLst/>
          </a:prstGeom>
        </p:spPr>
        <p:txBody>
          <a:bodyPr/>
          <a:lstStyle>
            <a:lvl1pPr>
              <a:defRPr sz="2800" cap="all" spc="400" baseline="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EF50E1F4-245D-4104-AFDB-25D35D7C5C0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34661" y="2747550"/>
            <a:ext cx="5309918" cy="2872039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73A2FF74-415E-49BB-B2ED-E04C7B50BDE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663453" y="1433033"/>
            <a:ext cx="3527091" cy="3463540"/>
          </a:xfrm>
          <a:prstGeom prst="ellipse">
            <a:avLst/>
          </a:prstGeom>
        </p:spPr>
        <p:txBody>
          <a:bodyPr/>
          <a:lstStyle>
            <a:lvl1pPr marL="0" indent="0" algn="ctr">
              <a:buFont typeface="+mj-lt"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0" name="Footer Placeholder 15">
            <a:extLst>
              <a:ext uri="{FF2B5EF4-FFF2-40B4-BE49-F238E27FC236}">
                <a16:creationId xmlns:a16="http://schemas.microsoft.com/office/drawing/2014/main" id="{1847553A-14C8-45EB-88C7-05CE63B7E3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1" name="Slide Number Placeholder 16">
            <a:extLst>
              <a:ext uri="{FF2B5EF4-FFF2-40B4-BE49-F238E27FC236}">
                <a16:creationId xmlns:a16="http://schemas.microsoft.com/office/drawing/2014/main" id="{E7FABA93-7D08-4CFE-B3A8-D44B1A0F36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2" name="Date Placeholder 14">
            <a:extLst>
              <a:ext uri="{FF2B5EF4-FFF2-40B4-BE49-F238E27FC236}">
                <a16:creationId xmlns:a16="http://schemas.microsoft.com/office/drawing/2014/main" id="{FBD26C03-0B97-464A-A39C-A1F339DBAC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2260922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glitter pattern="hexagon"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raphic 18">
            <a:extLst>
              <a:ext uri="{FF2B5EF4-FFF2-40B4-BE49-F238E27FC236}">
                <a16:creationId xmlns:a16="http://schemas.microsoft.com/office/drawing/2014/main" id="{03BA4599-9856-44E7-A2B6-2354614AF7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A7B14DA-64F0-4FA7-9A51-F4DB18154D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79441" y="1259911"/>
            <a:ext cx="5124189" cy="492302"/>
          </a:xfrm>
          <a:prstGeom prst="rect">
            <a:avLst/>
          </a:prstGeom>
        </p:spPr>
        <p:txBody>
          <a:bodyPr/>
          <a:lstStyle>
            <a:lvl1pPr>
              <a:defRPr sz="2800" cap="all" spc="400" baseline="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DC4C8188-3DF6-4730-A43A-B789F03449D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679441" y="1752212"/>
            <a:ext cx="4856479" cy="241338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3" name="Footer Placeholder 15">
            <a:extLst>
              <a:ext uri="{FF2B5EF4-FFF2-40B4-BE49-F238E27FC236}">
                <a16:creationId xmlns:a16="http://schemas.microsoft.com/office/drawing/2014/main" id="{E06D1BDE-6908-49BA-9900-53DFFF4B1E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Slide Number Placeholder 16">
            <a:extLst>
              <a:ext uri="{FF2B5EF4-FFF2-40B4-BE49-F238E27FC236}">
                <a16:creationId xmlns:a16="http://schemas.microsoft.com/office/drawing/2014/main" id="{1C3470F5-DE33-49A4-AE82-D8EA10A4FC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Date Placeholder 14">
            <a:extLst>
              <a:ext uri="{FF2B5EF4-FFF2-40B4-BE49-F238E27FC236}">
                <a16:creationId xmlns:a16="http://schemas.microsoft.com/office/drawing/2014/main" id="{63DCFC99-67D1-468A-8498-B3C1C90B4CF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1834407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glitter pattern="hexagon"/>
      </p:transition>
    </mc:Choice>
    <mc:Fallback xmlns=""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FE551AED-617A-4A51-AA8F-586F3703B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60DB23A-E569-444D-8607-FD404EECF3B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6850" y="563671"/>
            <a:ext cx="4989629" cy="2387771"/>
          </a:xfrm>
          <a:prstGeom prst="rect">
            <a:avLst/>
          </a:prstGeom>
        </p:spPr>
        <p:txBody>
          <a:bodyPr anchor="b"/>
          <a:lstStyle>
            <a:lvl1pPr algn="ctr">
              <a:defRPr sz="4800" cap="all" spc="400" baseline="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72B0D3D1-FC7B-43D5-B514-082D63A90ED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26852" y="3531676"/>
            <a:ext cx="4989628" cy="175657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180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2" name="Footer Placeholder 15">
            <a:extLst>
              <a:ext uri="{FF2B5EF4-FFF2-40B4-BE49-F238E27FC236}">
                <a16:creationId xmlns:a16="http://schemas.microsoft.com/office/drawing/2014/main" id="{CC2E4653-FDDE-4AC5-A23D-4269479ADC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16">
            <a:extLst>
              <a:ext uri="{FF2B5EF4-FFF2-40B4-BE49-F238E27FC236}">
                <a16:creationId xmlns:a16="http://schemas.microsoft.com/office/drawing/2014/main" id="{C3F5CE00-2FB1-4930-8D2C-DB4DFDB2FD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Date Placeholder 14">
            <a:extLst>
              <a:ext uri="{FF2B5EF4-FFF2-40B4-BE49-F238E27FC236}">
                <a16:creationId xmlns:a16="http://schemas.microsoft.com/office/drawing/2014/main" id="{2CEBC169-C2E2-4153-8A08-6B982C0D54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798880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glitter pattern="hexagon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EC80EFA4-265B-48D2-AE72-8585EEED64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9C648289-A550-4F4F-96C8-3D82FCE942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87069" y="695093"/>
            <a:ext cx="4919354" cy="667498"/>
          </a:xfrm>
          <a:prstGeom prst="rect">
            <a:avLst/>
          </a:prstGeom>
        </p:spPr>
        <p:txBody>
          <a:bodyPr/>
          <a:lstStyle>
            <a:lvl1pPr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33EEFC4F-DE64-450E-9DD5-65D08E123C2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199594" y="1873815"/>
            <a:ext cx="2556579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38C58F5B-7BA2-42E8-B66A-4561678ADDC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99595" y="2178444"/>
            <a:ext cx="2556579" cy="13282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66743AAE-DD8A-4954-B033-100DF6D9755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538997" y="1873815"/>
            <a:ext cx="2556578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B7B5D3C5-66A2-486B-9B1D-A7075D150C2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538997" y="2178444"/>
            <a:ext cx="2556578" cy="129108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0" name="Text Placeholder 14">
            <a:extLst>
              <a:ext uri="{FF2B5EF4-FFF2-40B4-BE49-F238E27FC236}">
                <a16:creationId xmlns:a16="http://schemas.microsoft.com/office/drawing/2014/main" id="{AD063EDB-47FD-44F8-9344-12CBC2AE0B7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199595" y="4071261"/>
            <a:ext cx="2556577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94586DE3-CDE9-4337-A49D-C1031595E36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199596" y="4383943"/>
            <a:ext cx="2556577" cy="13282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4F0745D-06FC-4840-B9DF-3176DEDA6F6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538997" y="4071261"/>
            <a:ext cx="2556578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F29A1EC1-1F01-46ED-BF67-15FE9E12068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38997" y="4375890"/>
            <a:ext cx="2556578" cy="129108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1" name="Footer Placeholder 15">
            <a:extLst>
              <a:ext uri="{FF2B5EF4-FFF2-40B4-BE49-F238E27FC236}">
                <a16:creationId xmlns:a16="http://schemas.microsoft.com/office/drawing/2014/main" id="{B2A74AF7-DFFE-4795-8CF0-8C90F6C3E5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2" name="Slide Number Placeholder 16">
            <a:extLst>
              <a:ext uri="{FF2B5EF4-FFF2-40B4-BE49-F238E27FC236}">
                <a16:creationId xmlns:a16="http://schemas.microsoft.com/office/drawing/2014/main" id="{13F4D90B-645E-4CFF-8AA0-91C269845F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3" name="Date Placeholder 14">
            <a:extLst>
              <a:ext uri="{FF2B5EF4-FFF2-40B4-BE49-F238E27FC236}">
                <a16:creationId xmlns:a16="http://schemas.microsoft.com/office/drawing/2014/main" id="{21EA3114-5B31-47ED-9AB6-EE59E58037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2074144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glitter pattern="hexagon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86D81B66-9FC1-4E48-808B-98B1726D47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Title 10">
            <a:extLst>
              <a:ext uri="{FF2B5EF4-FFF2-40B4-BE49-F238E27FC236}">
                <a16:creationId xmlns:a16="http://schemas.microsoft.com/office/drawing/2014/main" id="{747F51C0-908A-420C-B5BC-5685D0E952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09716" y="1823625"/>
            <a:ext cx="4719884" cy="580030"/>
          </a:xfrm>
          <a:prstGeom prst="rect">
            <a:avLst/>
          </a:prstGeom>
        </p:spPr>
        <p:txBody>
          <a:bodyPr/>
          <a:lstStyle>
            <a:lvl1pPr algn="ctr"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4F835D01-B0D4-49D8-B947-C2062305C5C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79005" y="4230943"/>
            <a:ext cx="2640803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0B4ACDBA-7606-44B8-B1E1-C4750F89525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9005" y="4546458"/>
            <a:ext cx="2640803" cy="16164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D24600D7-8A94-406B-9274-351140BE27D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237502" y="4234631"/>
            <a:ext cx="2640803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8" name="Text Placeholder 14">
            <a:extLst>
              <a:ext uri="{FF2B5EF4-FFF2-40B4-BE49-F238E27FC236}">
                <a16:creationId xmlns:a16="http://schemas.microsoft.com/office/drawing/2014/main" id="{5FE6844F-9BC3-4E56-82B1-0B53BE292BA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37503" y="4550146"/>
            <a:ext cx="2640803" cy="16164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3" name="Text Placeholder 14">
            <a:extLst>
              <a:ext uri="{FF2B5EF4-FFF2-40B4-BE49-F238E27FC236}">
                <a16:creationId xmlns:a16="http://schemas.microsoft.com/office/drawing/2014/main" id="{105C7AE2-E0F2-4EA9-B804-774B125FB0D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096000" y="4218499"/>
            <a:ext cx="2640803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4B70930A-D98B-43B3-BC32-B48D9D7F06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96000" y="4534014"/>
            <a:ext cx="2640803" cy="16164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Text Placeholder 14">
            <a:extLst>
              <a:ext uri="{FF2B5EF4-FFF2-40B4-BE49-F238E27FC236}">
                <a16:creationId xmlns:a16="http://schemas.microsoft.com/office/drawing/2014/main" id="{500DE4BC-2A21-4C62-8F5C-AFE1D0AEDFB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946967" y="4218499"/>
            <a:ext cx="2640803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0" name="Text Placeholder 14">
            <a:extLst>
              <a:ext uri="{FF2B5EF4-FFF2-40B4-BE49-F238E27FC236}">
                <a16:creationId xmlns:a16="http://schemas.microsoft.com/office/drawing/2014/main" id="{0EEFD44C-4B64-4246-BC04-76812ED5E09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946967" y="4534014"/>
            <a:ext cx="2640803" cy="16164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Footer Placeholder 15">
            <a:extLst>
              <a:ext uri="{FF2B5EF4-FFF2-40B4-BE49-F238E27FC236}">
                <a16:creationId xmlns:a16="http://schemas.microsoft.com/office/drawing/2014/main" id="{AB492A3E-766F-42FE-A5F7-88807B5959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1" name="Slide Number Placeholder 16">
            <a:extLst>
              <a:ext uri="{FF2B5EF4-FFF2-40B4-BE49-F238E27FC236}">
                <a16:creationId xmlns:a16="http://schemas.microsoft.com/office/drawing/2014/main" id="{784AE79C-95F2-4A84-B62A-95B076FB02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2" name="Date Placeholder 14">
            <a:extLst>
              <a:ext uri="{FF2B5EF4-FFF2-40B4-BE49-F238E27FC236}">
                <a16:creationId xmlns:a16="http://schemas.microsoft.com/office/drawing/2014/main" id="{1C2E5CE3-E252-4255-BF5E-8B4F1F3A16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5E5C588-A831-4EB3-BFDF-78002F7D5507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408479" y="3330145"/>
            <a:ext cx="603504" cy="6035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Picture Placeholder 13">
            <a:extLst>
              <a:ext uri="{FF2B5EF4-FFF2-40B4-BE49-F238E27FC236}">
                <a16:creationId xmlns:a16="http://schemas.microsoft.com/office/drawing/2014/main" id="{AD31BE3F-B09E-4BCC-947F-3D4DB153E354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4266976" y="3330145"/>
            <a:ext cx="603504" cy="6035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7" name="Picture Placeholder 13">
            <a:extLst>
              <a:ext uri="{FF2B5EF4-FFF2-40B4-BE49-F238E27FC236}">
                <a16:creationId xmlns:a16="http://schemas.microsoft.com/office/drawing/2014/main" id="{0BF7BBBD-C42C-408E-8F10-7B1BF3C53EF0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972085" y="3330145"/>
            <a:ext cx="603504" cy="6035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Picture Placeholder 13">
            <a:extLst>
              <a:ext uri="{FF2B5EF4-FFF2-40B4-BE49-F238E27FC236}">
                <a16:creationId xmlns:a16="http://schemas.microsoft.com/office/drawing/2014/main" id="{74FF5159-7129-4F52-B5B7-13F2D04EAD34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7109232" y="3330145"/>
            <a:ext cx="603504" cy="6035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1310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glitter pattern="hexagon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B4076C2D-3CFB-4EFB-8012-9F6E65333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D1D3A9EE-57EE-476A-A657-3A401981891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96218" y="690802"/>
            <a:ext cx="4936277" cy="575890"/>
          </a:xfrm>
          <a:prstGeom prst="rect">
            <a:avLst/>
          </a:prstGeom>
        </p:spPr>
        <p:txBody>
          <a:bodyPr/>
          <a:lstStyle>
            <a:lvl1pPr algn="l"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3" name="Text Placeholder 14">
            <a:extLst>
              <a:ext uri="{FF2B5EF4-FFF2-40B4-BE49-F238E27FC236}">
                <a16:creationId xmlns:a16="http://schemas.microsoft.com/office/drawing/2014/main" id="{2A0CB777-EF14-4BA6-A19D-697B165B1D3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190069" y="2568679"/>
            <a:ext cx="3008631" cy="34816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0053894D-FD48-4BB5-84D8-2EE54EC8D70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90069" y="2861988"/>
            <a:ext cx="3008630" cy="63668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8" name="Text Placeholder 14">
            <a:extLst>
              <a:ext uri="{FF2B5EF4-FFF2-40B4-BE49-F238E27FC236}">
                <a16:creationId xmlns:a16="http://schemas.microsoft.com/office/drawing/2014/main" id="{32A7FBEC-71F7-4A1F-82A1-C7FBFE05185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913979" y="2568679"/>
            <a:ext cx="3008631" cy="34816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7" name="Text Placeholder 14">
            <a:extLst>
              <a:ext uri="{FF2B5EF4-FFF2-40B4-BE49-F238E27FC236}">
                <a16:creationId xmlns:a16="http://schemas.microsoft.com/office/drawing/2014/main" id="{00EDBC93-E454-47AD-B9C9-E7CCE8DE6B5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913979" y="2861988"/>
            <a:ext cx="3008630" cy="63668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4" name="Text Placeholder 14">
            <a:extLst>
              <a:ext uri="{FF2B5EF4-FFF2-40B4-BE49-F238E27FC236}">
                <a16:creationId xmlns:a16="http://schemas.microsoft.com/office/drawing/2014/main" id="{E792D94E-72D4-43F1-8063-14A3F6270A3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190069" y="5044309"/>
            <a:ext cx="3008631" cy="34816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63" name="Text Placeholder 14">
            <a:extLst>
              <a:ext uri="{FF2B5EF4-FFF2-40B4-BE49-F238E27FC236}">
                <a16:creationId xmlns:a16="http://schemas.microsoft.com/office/drawing/2014/main" id="{C18EBA8F-5A95-4501-A602-A9889F0CE3A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190069" y="5337618"/>
            <a:ext cx="3008630" cy="63668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7" name="Text Placeholder 14">
            <a:extLst>
              <a:ext uri="{FF2B5EF4-FFF2-40B4-BE49-F238E27FC236}">
                <a16:creationId xmlns:a16="http://schemas.microsoft.com/office/drawing/2014/main" id="{AF03D6DF-70BB-4EC0-B7BF-94BB780FDF0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913980" y="5047681"/>
            <a:ext cx="3008631" cy="34816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66" name="Text Placeholder 14">
            <a:extLst>
              <a:ext uri="{FF2B5EF4-FFF2-40B4-BE49-F238E27FC236}">
                <a16:creationId xmlns:a16="http://schemas.microsoft.com/office/drawing/2014/main" id="{A21FAF3A-556C-4A61-B1C4-E6FB98BE40B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913980" y="5340990"/>
            <a:ext cx="3008630" cy="63668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Footer Placeholder 15">
            <a:extLst>
              <a:ext uri="{FF2B5EF4-FFF2-40B4-BE49-F238E27FC236}">
                <a16:creationId xmlns:a16="http://schemas.microsoft.com/office/drawing/2014/main" id="{54442D89-5EE7-4BC5-A35D-B0F93DD362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3" name="Slide Number Placeholder 16">
            <a:extLst>
              <a:ext uri="{FF2B5EF4-FFF2-40B4-BE49-F238E27FC236}">
                <a16:creationId xmlns:a16="http://schemas.microsoft.com/office/drawing/2014/main" id="{DC13E404-DE29-4300-A8D5-25F34585A4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4" name="Date Placeholder 14">
            <a:extLst>
              <a:ext uri="{FF2B5EF4-FFF2-40B4-BE49-F238E27FC236}">
                <a16:creationId xmlns:a16="http://schemas.microsoft.com/office/drawing/2014/main" id="{1EAC24B5-8E72-46CA-9A6A-4A6D6EA2C0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F11D19-3D38-460E-A8AF-F6A30642EC0D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4190069" y="1818852"/>
            <a:ext cx="603504" cy="6035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4">
            <a:extLst>
              <a:ext uri="{FF2B5EF4-FFF2-40B4-BE49-F238E27FC236}">
                <a16:creationId xmlns:a16="http://schemas.microsoft.com/office/drawing/2014/main" id="{F915DDB2-3A13-4240-8ECB-677499946C14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7913979" y="1818852"/>
            <a:ext cx="603504" cy="6035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4">
            <a:extLst>
              <a:ext uri="{FF2B5EF4-FFF2-40B4-BE49-F238E27FC236}">
                <a16:creationId xmlns:a16="http://schemas.microsoft.com/office/drawing/2014/main" id="{E9059CA0-144F-4780-BA0D-005B827AAECE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190069" y="4281832"/>
            <a:ext cx="603504" cy="6035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Picture Placeholder 4">
            <a:extLst>
              <a:ext uri="{FF2B5EF4-FFF2-40B4-BE49-F238E27FC236}">
                <a16:creationId xmlns:a16="http://schemas.microsoft.com/office/drawing/2014/main" id="{B770164C-988C-4217-B0E9-7D0DC17C8BC6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7908115" y="4294030"/>
            <a:ext cx="603504" cy="6035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1324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glitter pattern="hexagon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Benefi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ED540A63-9BB9-478A-BE65-7A9010183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767FB1D5-16C4-4AAC-9E31-560F596F8D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72555" y="1823626"/>
            <a:ext cx="4569572" cy="580029"/>
          </a:xfrm>
          <a:prstGeom prst="rect">
            <a:avLst/>
          </a:prstGeom>
        </p:spPr>
        <p:txBody>
          <a:bodyPr/>
          <a:lstStyle>
            <a:lvl1pPr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C269BEF2-E65B-4046-B8D1-1E5DC6D5829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956595" y="2807310"/>
            <a:ext cx="5824073" cy="1940149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200000"/>
              </a:lnSpc>
              <a:spcBef>
                <a:spcPts val="0"/>
              </a:spcBef>
              <a:buNone/>
              <a:defRPr sz="1800" cap="none" spc="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8" name="Footer Placeholder 15">
            <a:extLst>
              <a:ext uri="{FF2B5EF4-FFF2-40B4-BE49-F238E27FC236}">
                <a16:creationId xmlns:a16="http://schemas.microsoft.com/office/drawing/2014/main" id="{D89CE923-C669-4E0E-8161-BB328133EE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9" name="Slide Number Placeholder 16">
            <a:extLst>
              <a:ext uri="{FF2B5EF4-FFF2-40B4-BE49-F238E27FC236}">
                <a16:creationId xmlns:a16="http://schemas.microsoft.com/office/drawing/2014/main" id="{C820EE41-4997-4CD3-B951-56ECA88425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Date Placeholder 14">
            <a:extLst>
              <a:ext uri="{FF2B5EF4-FFF2-40B4-BE49-F238E27FC236}">
                <a16:creationId xmlns:a16="http://schemas.microsoft.com/office/drawing/2014/main" id="{A2A3BC0C-B522-4DA2-BBC0-AC180D8B2C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2319137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glitter pattern="hexagon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c 8">
            <a:extLst>
              <a:ext uri="{FF2B5EF4-FFF2-40B4-BE49-F238E27FC236}">
                <a16:creationId xmlns:a16="http://schemas.microsoft.com/office/drawing/2014/main" id="{5F31BC2D-187A-4ED3-8D67-C55187E532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947F2F5-8E72-425B-A8C2-2B3262F730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5440" y="2741026"/>
            <a:ext cx="5002478" cy="2357066"/>
          </a:xfrm>
          <a:prstGeom prst="rect">
            <a:avLst/>
          </a:prstGeom>
        </p:spPr>
        <p:txBody>
          <a:bodyPr/>
          <a:lstStyle>
            <a:lvl1pPr algn="ctr">
              <a:defRPr sz="4800" cap="all" spc="400" baseline="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250547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glitter pattern="hexagon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Mod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5490FC0B-50EB-42D6-A2A5-E02EE642E2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Title 15">
            <a:extLst>
              <a:ext uri="{FF2B5EF4-FFF2-40B4-BE49-F238E27FC236}">
                <a16:creationId xmlns:a16="http://schemas.microsoft.com/office/drawing/2014/main" id="{04AFCE56-D794-4638-A3EC-63DCFB4B6F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5511" y="760406"/>
            <a:ext cx="5424988" cy="579245"/>
          </a:xfrm>
          <a:prstGeom prst="rect">
            <a:avLst/>
          </a:prstGeom>
        </p:spPr>
        <p:txBody>
          <a:bodyPr/>
          <a:lstStyle>
            <a:lvl1pPr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318D6597-136D-4434-B628-D387BBEEC3C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5511" y="3417877"/>
            <a:ext cx="2806280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1" name="Text Placeholder 14">
            <a:extLst>
              <a:ext uri="{FF2B5EF4-FFF2-40B4-BE49-F238E27FC236}">
                <a16:creationId xmlns:a16="http://schemas.microsoft.com/office/drawing/2014/main" id="{0691DF94-6587-4325-9C04-970034F1A85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5511" y="3766050"/>
            <a:ext cx="2806280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A3CE4E75-7868-44AD-9AF2-753E07BE78A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4520" y="3400925"/>
            <a:ext cx="2806280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8A9FE9C2-0801-4D41-A54B-E00BC7AB7C1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14520" y="3749098"/>
            <a:ext cx="2806280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632FBCC2-2CDB-448A-AA61-8D99495226A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63529" y="3400925"/>
            <a:ext cx="2692240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F6A4D9D-1690-4C0A-9F62-1FE93C0145F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63529" y="3749098"/>
            <a:ext cx="2692240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Footer Placeholder 15">
            <a:extLst>
              <a:ext uri="{FF2B5EF4-FFF2-40B4-BE49-F238E27FC236}">
                <a16:creationId xmlns:a16="http://schemas.microsoft.com/office/drawing/2014/main" id="{48863DDD-C3CC-439D-B738-34F6E8960A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1" name="Slide Number Placeholder 16">
            <a:extLst>
              <a:ext uri="{FF2B5EF4-FFF2-40B4-BE49-F238E27FC236}">
                <a16:creationId xmlns:a16="http://schemas.microsoft.com/office/drawing/2014/main" id="{A4788388-29C8-4E9F-BF82-A1648088A8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2" name="Date Placeholder 14">
            <a:extLst>
              <a:ext uri="{FF2B5EF4-FFF2-40B4-BE49-F238E27FC236}">
                <a16:creationId xmlns:a16="http://schemas.microsoft.com/office/drawing/2014/main" id="{5E6E1CB5-0E5F-4B44-8044-4010565FCF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2385285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glitter pattern="hexagon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Opportunity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4E96CB8F-A88F-40C3-A65B-8C33A16A0C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1086E70-8E77-436D-93CE-4BCD3EC94B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29799" y="1380501"/>
            <a:ext cx="5097428" cy="991689"/>
          </a:xfrm>
          <a:prstGeom prst="rect">
            <a:avLst/>
          </a:prstGeom>
        </p:spPr>
        <p:txBody>
          <a:bodyPr/>
          <a:lstStyle>
            <a:lvl1pPr algn="ctr"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C95B0D27-123C-4F09-AEDC-7874964B77B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2337" y="3400981"/>
            <a:ext cx="2693128" cy="991689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5400" kern="0" cap="all" spc="4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F3772143-8573-4FED-977E-651FC59C168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92336" y="4670980"/>
            <a:ext cx="2693129" cy="1151633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4FD80858-A8CA-496F-8CC0-5ACDBE65112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587933" y="3400981"/>
            <a:ext cx="2693128" cy="991689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5400" kern="0" cap="all" spc="4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3" name="Text Placeholder 14">
            <a:extLst>
              <a:ext uri="{FF2B5EF4-FFF2-40B4-BE49-F238E27FC236}">
                <a16:creationId xmlns:a16="http://schemas.microsoft.com/office/drawing/2014/main" id="{2B840B1F-9319-4653-84C5-FF1FDC5E9D9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87931" y="4670980"/>
            <a:ext cx="2693129" cy="1151633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0882E4D8-D2AA-4EA0-BBCE-50334E8D160C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483530" y="3400981"/>
            <a:ext cx="2693128" cy="991689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5400" kern="0" cap="all" spc="4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97EFBCD4-F812-493F-895A-3449020A065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83528" y="4670980"/>
            <a:ext cx="2693129" cy="1151633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20" name="Footer Placeholder 15">
            <a:extLst>
              <a:ext uri="{FF2B5EF4-FFF2-40B4-BE49-F238E27FC236}">
                <a16:creationId xmlns:a16="http://schemas.microsoft.com/office/drawing/2014/main" id="{698D43C2-06AB-4549-BCD0-CBDCA06532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1" name="Slide Number Placeholder 16">
            <a:extLst>
              <a:ext uri="{FF2B5EF4-FFF2-40B4-BE49-F238E27FC236}">
                <a16:creationId xmlns:a16="http://schemas.microsoft.com/office/drawing/2014/main" id="{7B2AB1D3-DFF0-43A8-BDE0-52FB314E03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2" name="Date Placeholder 14">
            <a:extLst>
              <a:ext uri="{FF2B5EF4-FFF2-40B4-BE49-F238E27FC236}">
                <a16:creationId xmlns:a16="http://schemas.microsoft.com/office/drawing/2014/main" id="{28A81ABF-135E-483F-9992-6F79C2F559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3078761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glitter pattern="hexagon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15">
            <a:extLst>
              <a:ext uri="{FF2B5EF4-FFF2-40B4-BE49-F238E27FC236}">
                <a16:creationId xmlns:a16="http://schemas.microsoft.com/office/drawing/2014/main" id="{710F293A-37AC-4A72-A56D-2A65F8EA2C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Slide Number Placeholder 16">
            <a:extLst>
              <a:ext uri="{FF2B5EF4-FFF2-40B4-BE49-F238E27FC236}">
                <a16:creationId xmlns:a16="http://schemas.microsoft.com/office/drawing/2014/main" id="{EE0BB053-ED5B-47E1-ABB2-815094654C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Date Placeholder 14">
            <a:extLst>
              <a:ext uri="{FF2B5EF4-FFF2-40B4-BE49-F238E27FC236}">
                <a16:creationId xmlns:a16="http://schemas.microsoft.com/office/drawing/2014/main" id="{790B7F12-A295-4495-AE4A-7640863C88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13223571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mc:AlternateContent xmlns:mc="http://schemas.openxmlformats.org/markup-compatibility/2006" xmlns:p14="http://schemas.microsoft.com/office/powerpoint/2010/main">
    <mc:Choice Requires="p14">
      <p:transition spd="slow" p14:dur="2500">
        <p14:glitter pattern="hexagon"/>
      </p:transition>
    </mc:Choice>
    <mc:Fallback xmlns="">
      <p:transition spd="slow">
        <p:fade/>
      </p:transition>
    </mc:Fallback>
  </mc:AlternateConten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EEEFBA2-D2C5-483D-A977-8998D1677B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25379" y="324997"/>
            <a:ext cx="8036653" cy="2357066"/>
          </a:xfrm>
        </p:spPr>
        <p:txBody>
          <a:bodyPr/>
          <a:lstStyle/>
          <a:p>
            <a:r>
              <a:rPr lang="en-US" dirty="0"/>
              <a:t>Malware detection based on </a:t>
            </a:r>
            <a:r>
              <a:rPr lang="en-US" dirty="0" err="1"/>
              <a:t>behaviour</a:t>
            </a:r>
            <a:r>
              <a:rPr lang="en-US" dirty="0"/>
              <a:t> model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4CCDB1D-F354-D916-44F2-492C786241FA}"/>
              </a:ext>
            </a:extLst>
          </p:cNvPr>
          <p:cNvSpPr txBox="1"/>
          <p:nvPr/>
        </p:nvSpPr>
        <p:spPr>
          <a:xfrm>
            <a:off x="5771625" y="2905780"/>
            <a:ext cx="57464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chemeClr val="accent6"/>
                </a:solidFill>
              </a:rPr>
              <a:t>Guided by : </a:t>
            </a:r>
            <a:r>
              <a:rPr lang="en-IN" sz="2800" dirty="0" err="1">
                <a:solidFill>
                  <a:schemeClr val="accent6"/>
                </a:solidFill>
              </a:rPr>
              <a:t>Dr.R.V.S.S.S</a:t>
            </a:r>
            <a:r>
              <a:rPr lang="en-IN" sz="2800" dirty="0">
                <a:solidFill>
                  <a:schemeClr val="accent6"/>
                </a:solidFill>
              </a:rPr>
              <a:t> </a:t>
            </a:r>
            <a:r>
              <a:rPr lang="en-IN" sz="2800" dirty="0" err="1">
                <a:solidFill>
                  <a:schemeClr val="accent6"/>
                </a:solidFill>
              </a:rPr>
              <a:t>Nagini</a:t>
            </a:r>
            <a:endParaRPr lang="en-IN" sz="2800" dirty="0">
              <a:solidFill>
                <a:schemeClr val="accent6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DE615DA-F033-B5C1-CA25-D0EA885FFB70}"/>
              </a:ext>
            </a:extLst>
          </p:cNvPr>
          <p:cNvSpPr txBox="1"/>
          <p:nvPr/>
        </p:nvSpPr>
        <p:spPr>
          <a:xfrm>
            <a:off x="6182687" y="4387442"/>
            <a:ext cx="417771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accent6"/>
                </a:solidFill>
              </a:rPr>
              <a:t>Team Members:</a:t>
            </a:r>
          </a:p>
          <a:p>
            <a:r>
              <a:rPr lang="en-IN" sz="2000" dirty="0">
                <a:solidFill>
                  <a:schemeClr val="accent6"/>
                </a:solidFill>
              </a:rPr>
              <a:t>A. Sri </a:t>
            </a:r>
            <a:r>
              <a:rPr lang="en-IN" sz="2000" dirty="0" err="1">
                <a:solidFill>
                  <a:schemeClr val="accent6"/>
                </a:solidFill>
              </a:rPr>
              <a:t>charan</a:t>
            </a:r>
            <a:r>
              <a:rPr lang="en-IN" sz="2000" dirty="0">
                <a:solidFill>
                  <a:schemeClr val="accent6"/>
                </a:solidFill>
              </a:rPr>
              <a:t> 	: 2011CS020019</a:t>
            </a:r>
          </a:p>
          <a:p>
            <a:r>
              <a:rPr lang="en-IN" sz="2000" dirty="0">
                <a:solidFill>
                  <a:schemeClr val="accent6"/>
                </a:solidFill>
              </a:rPr>
              <a:t>A. Surya </a:t>
            </a:r>
            <a:r>
              <a:rPr lang="en-IN" sz="2000" dirty="0" err="1">
                <a:solidFill>
                  <a:schemeClr val="accent6"/>
                </a:solidFill>
              </a:rPr>
              <a:t>pavan</a:t>
            </a:r>
            <a:r>
              <a:rPr lang="en-IN" sz="2000" dirty="0">
                <a:solidFill>
                  <a:schemeClr val="accent6"/>
                </a:solidFill>
              </a:rPr>
              <a:t> 	: 2011CS020020</a:t>
            </a:r>
          </a:p>
          <a:p>
            <a:r>
              <a:rPr lang="en-IN" sz="2000" dirty="0">
                <a:solidFill>
                  <a:schemeClr val="accent6"/>
                </a:solidFill>
              </a:rPr>
              <a:t>A.V.S. Pavan	: 2011CS020021</a:t>
            </a:r>
          </a:p>
          <a:p>
            <a:r>
              <a:rPr lang="en-IN" sz="2000" dirty="0">
                <a:solidFill>
                  <a:schemeClr val="accent6"/>
                </a:solidFill>
              </a:rPr>
              <a:t>A. Vijay		: 2011CS020022</a:t>
            </a:r>
          </a:p>
        </p:txBody>
      </p:sp>
    </p:spTree>
    <p:extLst>
      <p:ext uri="{BB962C8B-B14F-4D97-AF65-F5344CB8AC3E}">
        <p14:creationId xmlns:p14="http://schemas.microsoft.com/office/powerpoint/2010/main" val="3716496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glitter pattern="hexagon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9EF1D37D-7D53-43D9-B054-3B3A36C7C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6850" y="563671"/>
            <a:ext cx="4989629" cy="2387771"/>
          </a:xfrm>
        </p:spPr>
        <p:txBody>
          <a:bodyPr/>
          <a:lstStyle/>
          <a:p>
            <a:r>
              <a:rPr lang="en-US" dirty="0"/>
              <a:t>Thank you </a:t>
            </a:r>
          </a:p>
        </p:txBody>
      </p:sp>
    </p:spTree>
    <p:extLst>
      <p:ext uri="{BB962C8B-B14F-4D97-AF65-F5344CB8AC3E}">
        <p14:creationId xmlns:p14="http://schemas.microsoft.com/office/powerpoint/2010/main" val="2806944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glitter pattern="hexagon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itle 45">
            <a:extLst>
              <a:ext uri="{FF2B5EF4-FFF2-40B4-BE49-F238E27FC236}">
                <a16:creationId xmlns:a16="http://schemas.microsoft.com/office/drawing/2014/main" id="{3DE22AEE-5FE7-411E-BE12-05628BC02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1607" y="737037"/>
            <a:ext cx="6609563" cy="1308955"/>
          </a:xfrm>
        </p:spPr>
        <p:txBody>
          <a:bodyPr/>
          <a:lstStyle/>
          <a:p>
            <a:r>
              <a:rPr lang="en-US" sz="4000" dirty="0">
                <a:solidFill>
                  <a:schemeClr val="accent6"/>
                </a:solidFill>
              </a:rPr>
              <a:t>Problem Statement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DE8C90FB-D695-6474-5556-337D175E322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011648" y="1873815"/>
            <a:ext cx="7919207" cy="3058912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Analysis of machine learning techniques used in behavior based malware detection and finding </a:t>
            </a:r>
            <a:r>
              <a:rPr lang="en-US" sz="3200"/>
              <a:t>its accuracy</a:t>
            </a:r>
            <a:endParaRPr lang="en-IN" sz="3200" dirty="0"/>
          </a:p>
          <a:p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3109501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glitter pattern="hexagon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 39">
            <a:extLst>
              <a:ext uri="{FF2B5EF4-FFF2-40B4-BE49-F238E27FC236}">
                <a16:creationId xmlns:a16="http://schemas.microsoft.com/office/drawing/2014/main" id="{38FEDDED-CB8D-43EC-BAB6-6DB72148B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0993" y="322943"/>
            <a:ext cx="4936277" cy="575890"/>
          </a:xfrm>
        </p:spPr>
        <p:txBody>
          <a:bodyPr/>
          <a:lstStyle/>
          <a:p>
            <a:r>
              <a:rPr lang="en-US" dirty="0">
                <a:solidFill>
                  <a:schemeClr val="accent6"/>
                </a:solidFill>
              </a:rPr>
              <a:t>Abstract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84E67DF-F61E-9FF6-8386-0D6107397B66}"/>
              </a:ext>
            </a:extLst>
          </p:cNvPr>
          <p:cNvSpPr txBox="1"/>
          <p:nvPr/>
        </p:nvSpPr>
        <p:spPr>
          <a:xfrm>
            <a:off x="3485388" y="1249960"/>
            <a:ext cx="825842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6"/>
                </a:solidFill>
              </a:rPr>
              <a:t>The increase of malware that are exploiting the Internet daily has become a serious threat.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6"/>
                </a:solidFill>
              </a:rPr>
              <a:t>The manual heuristic inspection of malware analysis is no longer considered effective and efficient compared against the high spreading rate of malware.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6"/>
                </a:solidFill>
              </a:rPr>
              <a:t> Hence, automated behavior-based malware detection using machine learning techniques is considered a profound solution. </a:t>
            </a:r>
            <a:endParaRPr lang="en-IN" sz="28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8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glitter pattern="hexagon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F92EC24E-3E0A-471B-9A70-B29306D2D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2812" y="1949461"/>
            <a:ext cx="4569572" cy="580029"/>
          </a:xfrm>
        </p:spPr>
        <p:txBody>
          <a:bodyPr/>
          <a:lstStyle/>
          <a:p>
            <a:r>
              <a:rPr lang="en-US" sz="3600" dirty="0">
                <a:solidFill>
                  <a:schemeClr val="accent6"/>
                </a:solidFill>
              </a:rPr>
              <a:t>OBJECTIVE</a:t>
            </a:r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2B0040E8-BBFE-4B5E-9ADF-88F6C234CBA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2058973" y="3164804"/>
            <a:ext cx="8586656" cy="1940149"/>
          </a:xfrm>
        </p:spPr>
        <p:txBody>
          <a:bodyPr/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6"/>
                </a:solidFill>
              </a:rPr>
              <a:t>Detecting malware using behavior based model with the help of machine learning techniques and finding accuracy</a:t>
            </a:r>
            <a:endParaRPr lang="en-IN" sz="3200" dirty="0">
              <a:solidFill>
                <a:schemeClr val="accent6"/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ZA" sz="32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1919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glitter pattern="hexagon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itle 34">
            <a:extLst>
              <a:ext uri="{FF2B5EF4-FFF2-40B4-BE49-F238E27FC236}">
                <a16:creationId xmlns:a16="http://schemas.microsoft.com/office/drawing/2014/main" id="{8ABCBBC9-D2F7-48B4-9184-C97F03837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5359" y="1745672"/>
            <a:ext cx="7323836" cy="743753"/>
          </a:xfrm>
        </p:spPr>
        <p:txBody>
          <a:bodyPr/>
          <a:lstStyle/>
          <a:p>
            <a:r>
              <a:rPr lang="en-US" sz="4000" dirty="0">
                <a:solidFill>
                  <a:schemeClr val="accent6"/>
                </a:solidFill>
              </a:rPr>
              <a:t>Existing system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133989-B5E4-753C-CB6B-821DC54BD6A0}"/>
              </a:ext>
            </a:extLst>
          </p:cNvPr>
          <p:cNvSpPr txBox="1"/>
          <p:nvPr/>
        </p:nvSpPr>
        <p:spPr>
          <a:xfrm>
            <a:off x="1838711" y="2672554"/>
            <a:ext cx="7969541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just">
              <a:buNone/>
            </a:pPr>
            <a:r>
              <a:rPr lang="en-US" sz="2800" dirty="0">
                <a:solidFill>
                  <a:schemeClr val="accent6"/>
                </a:solidFill>
                <a:latin typeface="Arial Rounded MT Bold" panose="020F0704030504030204" pitchFamily="34" charset="0"/>
              </a:rPr>
              <a:t>Signature based malware detection:</a:t>
            </a:r>
          </a:p>
          <a:p>
            <a:pPr marL="0" indent="0" algn="just">
              <a:buNone/>
            </a:pPr>
            <a:endParaRPr lang="en-US" sz="2800" dirty="0">
              <a:solidFill>
                <a:schemeClr val="accent6"/>
              </a:solidFill>
              <a:latin typeface="Arial Rounded MT Bold" panose="020F070403050403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chemeClr val="accent6"/>
                </a:solidFill>
                <a:effectLst/>
                <a:latin typeface="Open Sans" panose="020B0604020202020204" pitchFamily="34" charset="0"/>
              </a:rPr>
              <a:t>Antivirus products use signature-based detection in conjunction with a database.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chemeClr val="accent6"/>
                </a:solidFill>
                <a:effectLst/>
                <a:latin typeface="Open Sans" panose="020B0604020202020204" pitchFamily="34" charset="0"/>
              </a:rPr>
              <a:t> When scanning a computer, they’ll search for footprints matching those of known malware.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chemeClr val="accent6"/>
                </a:solidFill>
                <a:effectLst/>
                <a:latin typeface="Open Sans" panose="020B0604020202020204" pitchFamily="34" charset="0"/>
              </a:rPr>
              <a:t> </a:t>
            </a:r>
            <a:r>
              <a:rPr lang="en-US" sz="2400" b="0" i="0" dirty="0">
                <a:solidFill>
                  <a:schemeClr val="accent6"/>
                </a:solidFill>
                <a:effectLst/>
                <a:latin typeface="Open Sans" panose="020B0606030504020204" pitchFamily="34" charset="0"/>
              </a:rPr>
              <a:t>If they discover one of these footprints, they’ll recognize it as malware, in which case they’ll either delete or quarantine it.</a:t>
            </a:r>
            <a:endParaRPr lang="en-IN" sz="2400" dirty="0">
              <a:solidFill>
                <a:schemeClr val="accent6"/>
              </a:solidFill>
            </a:endParaRPr>
          </a:p>
          <a:p>
            <a:pPr algn="just"/>
            <a:endParaRPr lang="en-IN" sz="24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6334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glitter pattern="hexagon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9605F-EF02-55B0-70FE-E4FB947C77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7913" y="1779221"/>
            <a:ext cx="7323836" cy="743753"/>
          </a:xfrm>
        </p:spPr>
        <p:txBody>
          <a:bodyPr/>
          <a:lstStyle/>
          <a:p>
            <a:r>
              <a:rPr lang="en-IN" sz="3600" dirty="0">
                <a:solidFill>
                  <a:schemeClr val="accent6"/>
                </a:solidFill>
              </a:rPr>
              <a:t>Proposed system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8E8D643-68A8-AF49-1272-A42CC723A311}"/>
              </a:ext>
            </a:extLst>
          </p:cNvPr>
          <p:cNvSpPr txBox="1"/>
          <p:nvPr/>
        </p:nvSpPr>
        <p:spPr>
          <a:xfrm>
            <a:off x="1721141" y="2682380"/>
            <a:ext cx="839738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just">
              <a:buNone/>
            </a:pPr>
            <a:r>
              <a:rPr lang="en-US" sz="3200" dirty="0">
                <a:solidFill>
                  <a:schemeClr val="accent6"/>
                </a:solidFill>
                <a:latin typeface="Arial Rounded MT Bold" panose="020F0704030504030204" pitchFamily="34" charset="0"/>
              </a:rPr>
              <a:t>Behavior based malware detection:</a:t>
            </a:r>
          </a:p>
          <a:p>
            <a:pPr marL="0" indent="0" algn="just">
              <a:buNone/>
            </a:pPr>
            <a:endParaRPr lang="en-US" sz="3200" dirty="0">
              <a:solidFill>
                <a:schemeClr val="accent6"/>
              </a:solidFill>
              <a:latin typeface="Arial Rounded MT Bold" panose="020F0704030504030204" pitchFamily="34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6"/>
                </a:solidFill>
                <a:latin typeface="Roboto" panose="020B0604020202020204" pitchFamily="2" charset="0"/>
              </a:rPr>
              <a:t>Behavior</a:t>
            </a:r>
            <a:r>
              <a:rPr lang="en-US" sz="2800" b="0" i="0" dirty="0">
                <a:solidFill>
                  <a:schemeClr val="accent6"/>
                </a:solidFill>
                <a:effectLst/>
                <a:latin typeface="Roboto" panose="020B0604020202020204" pitchFamily="2" charset="0"/>
              </a:rPr>
              <a:t>-based malware detection focuses on detecting intrusions by monitoring the activity of systems and classifying it as normal or anomalous.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b="0" i="0" dirty="0">
                <a:solidFill>
                  <a:schemeClr val="accent6"/>
                </a:solidFill>
                <a:effectLst/>
                <a:latin typeface="Roboto" panose="020B0604020202020204" pitchFamily="2" charset="0"/>
              </a:rPr>
              <a:t>The classification is often based on machine learning algorithms that use heuristics or rules to detect misuse</a:t>
            </a:r>
            <a:endParaRPr lang="en-IN" sz="2800" dirty="0">
              <a:solidFill>
                <a:schemeClr val="accent6"/>
              </a:solidFill>
            </a:endParaRPr>
          </a:p>
          <a:p>
            <a:pPr algn="just"/>
            <a:endParaRPr lang="en-IN" sz="28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6725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glitter pattern="hexagon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5995F-F544-933E-7DA2-5ED44B5EA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560402" y="1722095"/>
            <a:ext cx="7323836" cy="743753"/>
          </a:xfrm>
        </p:spPr>
        <p:txBody>
          <a:bodyPr/>
          <a:lstStyle/>
          <a:p>
            <a:r>
              <a:rPr lang="en-US" sz="3200" dirty="0">
                <a:solidFill>
                  <a:schemeClr val="accent6"/>
                </a:solidFill>
              </a:rPr>
              <a:t>architecture</a:t>
            </a:r>
            <a:endParaRPr lang="en-IN" sz="3200" dirty="0">
              <a:solidFill>
                <a:schemeClr val="accent6"/>
              </a:solidFill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7F31FBF-0128-134F-4995-F499421357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EB7A033-0DB4-5BD3-1B12-50BD09EAA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4BC39A4D-5690-9715-5D1A-0F390A95CAF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r>
              <a:rPr lang="en-US" cap="all"/>
              <a:t>May 21, 20XX</a:t>
            </a:r>
            <a:endParaRPr lang="en-US" cap="all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60671A-5CA1-19CC-2EE5-A040BADCDE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9397" y="0"/>
            <a:ext cx="66929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71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glitter pattern="hexagon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F03B4-876C-8141-530A-11D9AAC1F9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2412" y="1779228"/>
            <a:ext cx="7323836" cy="743753"/>
          </a:xfrm>
        </p:spPr>
        <p:txBody>
          <a:bodyPr/>
          <a:lstStyle/>
          <a:p>
            <a:r>
              <a:rPr lang="en-IN" sz="3200" dirty="0">
                <a:solidFill>
                  <a:schemeClr val="accent6"/>
                </a:solidFill>
              </a:rPr>
              <a:t>Methods and algorithms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CD07B65-6EDA-014F-3078-26288C4F37E6}"/>
              </a:ext>
            </a:extLst>
          </p:cNvPr>
          <p:cNvSpPr txBox="1"/>
          <p:nvPr/>
        </p:nvSpPr>
        <p:spPr>
          <a:xfrm>
            <a:off x="2306972" y="2701255"/>
            <a:ext cx="7524925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4000" dirty="0">
                <a:solidFill>
                  <a:schemeClr val="accent6"/>
                </a:solidFill>
              </a:rPr>
              <a:t>Machine learning algorithms </a:t>
            </a:r>
            <a:r>
              <a:rPr lang="en-IN" sz="4000" dirty="0">
                <a:solidFill>
                  <a:schemeClr val="accent6"/>
                </a:solidFill>
              </a:rPr>
              <a:t>: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accent6"/>
                </a:solidFill>
              </a:rPr>
              <a:t>k-Nearest Neighbors (</a:t>
            </a:r>
            <a:r>
              <a:rPr lang="en-US" sz="4000" dirty="0" err="1">
                <a:solidFill>
                  <a:schemeClr val="accent6"/>
                </a:solidFill>
              </a:rPr>
              <a:t>kNN</a:t>
            </a:r>
            <a:r>
              <a:rPr lang="en-US" sz="4000" dirty="0">
                <a:solidFill>
                  <a:schemeClr val="accent6"/>
                </a:solidFill>
              </a:rPr>
              <a:t>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accent6"/>
                </a:solidFill>
              </a:rPr>
              <a:t>Naïve Bayes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accent6"/>
                </a:solidFill>
              </a:rPr>
              <a:t>Decision tree</a:t>
            </a:r>
          </a:p>
          <a:p>
            <a:endParaRPr lang="en-IN" sz="40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1826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glitter pattern="hexagon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E3B42-BD70-3F41-D649-35F793815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982886" y="2145607"/>
            <a:ext cx="7323836" cy="743753"/>
          </a:xfrm>
        </p:spPr>
        <p:txBody>
          <a:bodyPr/>
          <a:lstStyle/>
          <a:p>
            <a:r>
              <a:rPr lang="en-IN" sz="4800" dirty="0">
                <a:solidFill>
                  <a:schemeClr val="accent6"/>
                </a:solidFill>
              </a:rPr>
              <a:t>results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1BA31B7-8B1D-498F-3CE1-8D53F705AFB5}"/>
              </a:ext>
            </a:extLst>
          </p:cNvPr>
          <p:cNvSpPr txBox="1"/>
          <p:nvPr/>
        </p:nvSpPr>
        <p:spPr>
          <a:xfrm>
            <a:off x="2256639" y="3429000"/>
            <a:ext cx="7323836" cy="22000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78D533-EB1F-D542-3C3E-728892DC7165}"/>
              </a:ext>
            </a:extLst>
          </p:cNvPr>
          <p:cNvSpPr txBox="1"/>
          <p:nvPr/>
        </p:nvSpPr>
        <p:spPr>
          <a:xfrm>
            <a:off x="1414914" y="3429000"/>
            <a:ext cx="930762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6"/>
                </a:solidFill>
              </a:rPr>
              <a:t>The final accuracy results obtained from the dataset is:</a:t>
            </a:r>
          </a:p>
          <a:p>
            <a:r>
              <a:rPr lang="en-US" sz="3200" dirty="0">
                <a:solidFill>
                  <a:schemeClr val="accent6"/>
                </a:solidFill>
              </a:rPr>
              <a:t>Using two algorithms 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6"/>
                </a:solidFill>
              </a:rPr>
              <a:t>Decision trees:0.5932666666666667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6"/>
                </a:solidFill>
              </a:rPr>
              <a:t>Naïve bayes    :0.6274</a:t>
            </a:r>
            <a:endParaRPr lang="en-IN" sz="32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1994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glitter pattern="hexagon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8">
      <a:dk1>
        <a:sysClr val="windowText" lastClr="000000"/>
      </a:dk1>
      <a:lt1>
        <a:sysClr val="window" lastClr="FFFFFF"/>
      </a:lt1>
      <a:dk2>
        <a:srgbClr val="140A59"/>
      </a:dk2>
      <a:lt2>
        <a:srgbClr val="E7E6E6"/>
      </a:lt2>
      <a:accent1>
        <a:srgbClr val="2B0348"/>
      </a:accent1>
      <a:accent2>
        <a:srgbClr val="763788"/>
      </a:accent2>
      <a:accent3>
        <a:srgbClr val="EF050C"/>
      </a:accent3>
      <a:accent4>
        <a:srgbClr val="B01E4C"/>
      </a:accent4>
      <a:accent5>
        <a:srgbClr val="0565FA"/>
      </a:accent5>
      <a:accent6>
        <a:srgbClr val="0BE1FF"/>
      </a:accent6>
      <a:hlink>
        <a:srgbClr val="0563C1"/>
      </a:hlink>
      <a:folHlink>
        <a:srgbClr val="954F72"/>
      </a:folHlink>
    </a:clrScheme>
    <a:fontScheme name="Custom 15">
      <a:majorFont>
        <a:latin typeface="Century Gothic Bold"/>
        <a:ea typeface=""/>
        <a:cs typeface=""/>
      </a:majorFont>
      <a:minorFont>
        <a:latin typeface="Daytona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uturistic Pitch Deck_TM56488565_Win32_JC_SL_v4" id="{6C16C3F5-3ABD-4B2B-B436-2E1E9CE9969F}" vid="{647D9492-9D63-44AA-8DEA-C98668FC471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C2B339A-BBCD-4BF4-A3FE-AE1F9B12F71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71989D7-CF02-4DC5-9433-98B600ACA0D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6B8A4BC3-D1CE-4BB2-9C42-D67FD92CAF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Futuristic pitch deck</Template>
  <TotalTime>156</TotalTime>
  <Words>300</Words>
  <Application>Microsoft Office PowerPoint</Application>
  <PresentationFormat>Widescreen</PresentationFormat>
  <Paragraphs>42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Arial</vt:lpstr>
      <vt:lpstr>Arial Rounded MT Bold</vt:lpstr>
      <vt:lpstr>Calibri</vt:lpstr>
      <vt:lpstr>Century Gothic Bold</vt:lpstr>
      <vt:lpstr>Courier New</vt:lpstr>
      <vt:lpstr>Daytona Pro Light</vt:lpstr>
      <vt:lpstr>Open Sans</vt:lpstr>
      <vt:lpstr>Roboto</vt:lpstr>
      <vt:lpstr>Office Theme</vt:lpstr>
      <vt:lpstr>Malware detection based on behaviour model</vt:lpstr>
      <vt:lpstr>Problem Statement</vt:lpstr>
      <vt:lpstr>Abstract</vt:lpstr>
      <vt:lpstr>OBJECTIVE</vt:lpstr>
      <vt:lpstr>Existing system</vt:lpstr>
      <vt:lpstr>Proposed system</vt:lpstr>
      <vt:lpstr>architecture</vt:lpstr>
      <vt:lpstr>Methods and algorithms</vt:lpstr>
      <vt:lpstr>results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Malware detection based on behaviour model</dc:title>
  <dc:creator>Perumalla Gurunath</dc:creator>
  <cp:lastModifiedBy>vijay adem</cp:lastModifiedBy>
  <cp:revision>1</cp:revision>
  <dcterms:created xsi:type="dcterms:W3CDTF">2023-01-06T08:34:45Z</dcterms:created>
  <dcterms:modified xsi:type="dcterms:W3CDTF">2023-01-17T08:13:34Z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